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Lst>
  <p:sldSz cx="18288000" cy="10287000"/>
  <p:notesSz cx="6858000" cy="9144000"/>
  <p:embeddedFontLst>
    <p:embeddedFont>
      <p:font typeface="Ubuntu Bold" charset="1" panose="020B0804030602030204"/>
      <p:regular r:id="rId13"/>
    </p:embeddedFont>
    <p:embeddedFont>
      <p:font typeface="Ubuntu" charset="1" panose="020B0504030602030204"/>
      <p:regular r:id="rId14"/>
    </p:embeddedFont>
    <p:embeddedFont>
      <p:font typeface="Work Sans Bold" charset="1" panose="00000000000000000000"/>
      <p:regular r:id="rId15"/>
    </p:embeddedFont>
    <p:embeddedFont>
      <p:font typeface="Work Sans" charset="1" panose="0000000000000000000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fonts/font13.fntdata" Type="http://schemas.openxmlformats.org/officeDocument/2006/relationships/font"/><Relationship Id="rId14" Target="fonts/font14.fntdata" Type="http://schemas.openxmlformats.org/officeDocument/2006/relationships/font"/><Relationship Id="rId15" Target="fonts/font15.fntdata" Type="http://schemas.openxmlformats.org/officeDocument/2006/relationships/font"/><Relationship Id="rId16" Target="fonts/font16.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png" Type="http://schemas.openxmlformats.org/officeDocument/2006/relationships/image"/><Relationship Id="rId13" Target="../media/image12.svg" Type="http://schemas.openxmlformats.org/officeDocument/2006/relationships/image"/><Relationship Id="rId14" Target="../media/image13.png" Type="http://schemas.openxmlformats.org/officeDocument/2006/relationships/image"/><Relationship Id="rId15" Target="../media/image14.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svg" Type="http://schemas.openxmlformats.org/officeDocument/2006/relationships/image"/><Relationship Id="rId11" Target="../media/image11.png" Type="http://schemas.openxmlformats.org/officeDocument/2006/relationships/image"/><Relationship Id="rId12" Target="../media/image12.svg" Type="http://schemas.openxmlformats.org/officeDocument/2006/relationships/image"/><Relationship Id="rId13" Target="../media/image13.png" Type="http://schemas.openxmlformats.org/officeDocument/2006/relationships/image"/><Relationship Id="rId14" Target="../media/image14.svg" Type="http://schemas.openxmlformats.org/officeDocument/2006/relationships/image"/><Relationship Id="rId2" Target="../media/image15.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 Id="rId5" Target="../media/image3.png" Type="http://schemas.openxmlformats.org/officeDocument/2006/relationships/image"/><Relationship Id="rId6" Target="../media/image4.svg" Type="http://schemas.openxmlformats.org/officeDocument/2006/relationships/image"/><Relationship Id="rId7" Target="../media/image5.png" Type="http://schemas.openxmlformats.org/officeDocument/2006/relationships/image"/><Relationship Id="rId8" Target="../media/image6.svg" Type="http://schemas.openxmlformats.org/officeDocument/2006/relationships/image"/><Relationship Id="rId9" Target="../media/image7.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svg" Type="http://schemas.openxmlformats.org/officeDocument/2006/relationships/image"/><Relationship Id="rId11" Target="../media/image11.png" Type="http://schemas.openxmlformats.org/officeDocument/2006/relationships/image"/><Relationship Id="rId12" Target="../media/image12.svg" Type="http://schemas.openxmlformats.org/officeDocument/2006/relationships/image"/><Relationship Id="rId13" Target="../media/image13.png" Type="http://schemas.openxmlformats.org/officeDocument/2006/relationships/image"/><Relationship Id="rId14" Target="../media/image14.svg" Type="http://schemas.openxmlformats.org/officeDocument/2006/relationships/image"/><Relationship Id="rId2" Target="../media/image15.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 Id="rId5" Target="../media/image3.png" Type="http://schemas.openxmlformats.org/officeDocument/2006/relationships/image"/><Relationship Id="rId6" Target="../media/image4.svg" Type="http://schemas.openxmlformats.org/officeDocument/2006/relationships/image"/><Relationship Id="rId7" Target="../media/image5.png" Type="http://schemas.openxmlformats.org/officeDocument/2006/relationships/image"/><Relationship Id="rId8" Target="../media/image6.svg" Type="http://schemas.openxmlformats.org/officeDocument/2006/relationships/image"/><Relationship Id="rId9" Target="../media/image7.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svg" Type="http://schemas.openxmlformats.org/officeDocument/2006/relationships/image"/><Relationship Id="rId11" Target="../media/image11.png" Type="http://schemas.openxmlformats.org/officeDocument/2006/relationships/image"/><Relationship Id="rId12" Target="../media/image12.svg" Type="http://schemas.openxmlformats.org/officeDocument/2006/relationships/image"/><Relationship Id="rId13" Target="../media/image13.png" Type="http://schemas.openxmlformats.org/officeDocument/2006/relationships/image"/><Relationship Id="rId14" Target="../media/image14.svg" Type="http://schemas.openxmlformats.org/officeDocument/2006/relationships/image"/><Relationship Id="rId2" Target="../media/image15.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 Id="rId5" Target="../media/image3.png" Type="http://schemas.openxmlformats.org/officeDocument/2006/relationships/image"/><Relationship Id="rId6" Target="../media/image4.svg" Type="http://schemas.openxmlformats.org/officeDocument/2006/relationships/image"/><Relationship Id="rId7" Target="../media/image5.png" Type="http://schemas.openxmlformats.org/officeDocument/2006/relationships/image"/><Relationship Id="rId8" Target="../media/image6.svg" Type="http://schemas.openxmlformats.org/officeDocument/2006/relationships/image"/><Relationship Id="rId9" Target="../media/image7.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svg" Type="http://schemas.openxmlformats.org/officeDocument/2006/relationships/image"/><Relationship Id="rId11" Target="../media/image11.png" Type="http://schemas.openxmlformats.org/officeDocument/2006/relationships/image"/><Relationship Id="rId12" Target="../media/image12.svg" Type="http://schemas.openxmlformats.org/officeDocument/2006/relationships/image"/><Relationship Id="rId13" Target="../media/image13.png" Type="http://schemas.openxmlformats.org/officeDocument/2006/relationships/image"/><Relationship Id="rId14" Target="../media/image14.svg" Type="http://schemas.openxmlformats.org/officeDocument/2006/relationships/image"/><Relationship Id="rId2" Target="../media/image15.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 Id="rId5" Target="../media/image3.png" Type="http://schemas.openxmlformats.org/officeDocument/2006/relationships/image"/><Relationship Id="rId6" Target="../media/image4.svg" Type="http://schemas.openxmlformats.org/officeDocument/2006/relationships/image"/><Relationship Id="rId7" Target="../media/image5.png" Type="http://schemas.openxmlformats.org/officeDocument/2006/relationships/image"/><Relationship Id="rId8" Target="../media/image6.svg" Type="http://schemas.openxmlformats.org/officeDocument/2006/relationships/image"/><Relationship Id="rId9" Target="../media/image7.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svg" Type="http://schemas.openxmlformats.org/officeDocument/2006/relationships/image"/><Relationship Id="rId11" Target="../media/image11.png" Type="http://schemas.openxmlformats.org/officeDocument/2006/relationships/image"/><Relationship Id="rId12" Target="../media/image12.svg" Type="http://schemas.openxmlformats.org/officeDocument/2006/relationships/image"/><Relationship Id="rId13" Target="../media/image13.png" Type="http://schemas.openxmlformats.org/officeDocument/2006/relationships/image"/><Relationship Id="rId14" Target="../media/image14.svg" Type="http://schemas.openxmlformats.org/officeDocument/2006/relationships/image"/><Relationship Id="rId2" Target="../media/image15.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 Id="rId5" Target="../media/image3.png" Type="http://schemas.openxmlformats.org/officeDocument/2006/relationships/image"/><Relationship Id="rId6" Target="../media/image4.svg" Type="http://schemas.openxmlformats.org/officeDocument/2006/relationships/image"/><Relationship Id="rId7" Target="../media/image5.png" Type="http://schemas.openxmlformats.org/officeDocument/2006/relationships/image"/><Relationship Id="rId8" Target="../media/image6.svg" Type="http://schemas.openxmlformats.org/officeDocument/2006/relationships/image"/><Relationship Id="rId9" Target="../media/image7.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svg" Type="http://schemas.openxmlformats.org/officeDocument/2006/relationships/image"/><Relationship Id="rId11" Target="../media/image11.png" Type="http://schemas.openxmlformats.org/officeDocument/2006/relationships/image"/><Relationship Id="rId12" Target="../media/image12.svg" Type="http://schemas.openxmlformats.org/officeDocument/2006/relationships/image"/><Relationship Id="rId13" Target="../media/image13.png" Type="http://schemas.openxmlformats.org/officeDocument/2006/relationships/image"/><Relationship Id="rId14" Target="../media/image14.svg" Type="http://schemas.openxmlformats.org/officeDocument/2006/relationships/image"/><Relationship Id="rId2" Target="../media/image15.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 Id="rId5" Target="../media/image3.png" Type="http://schemas.openxmlformats.org/officeDocument/2006/relationships/image"/><Relationship Id="rId6" Target="../media/image4.svg" Type="http://schemas.openxmlformats.org/officeDocument/2006/relationships/image"/><Relationship Id="rId7" Target="../media/image5.png" Type="http://schemas.openxmlformats.org/officeDocument/2006/relationships/image"/><Relationship Id="rId8" Target="../media/image6.svg" Type="http://schemas.openxmlformats.org/officeDocument/2006/relationships/image"/><Relationship Id="rId9" Target="../media/image7.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8783450">
            <a:off x="-11173590" y="-13254473"/>
            <a:ext cx="24404581" cy="18963368"/>
          </a:xfrm>
          <a:custGeom>
            <a:avLst/>
            <a:gdLst/>
            <a:ahLst/>
            <a:cxnLst/>
            <a:rect r="r" b="b" t="t" l="l"/>
            <a:pathLst>
              <a:path h="18963368" w="24404581">
                <a:moveTo>
                  <a:pt x="0" y="0"/>
                </a:moveTo>
                <a:lnTo>
                  <a:pt x="24404580" y="0"/>
                </a:lnTo>
                <a:lnTo>
                  <a:pt x="24404580" y="18963368"/>
                </a:lnTo>
                <a:lnTo>
                  <a:pt x="0" y="18963368"/>
                </a:lnTo>
                <a:lnTo>
                  <a:pt x="0" y="0"/>
                </a:lnTo>
                <a:close/>
              </a:path>
            </a:pathLst>
          </a:custGeom>
          <a:blipFill>
            <a:blip r:embed="rId2">
              <a:extLst>
                <a:ext uri="{96DAC541-7B7A-43D3-8B79-37D633B846F1}">
                  <asvg:svgBlip xmlns:asvg="http://schemas.microsoft.com/office/drawing/2016/SVG/main" r:embed="rId3"/>
                </a:ext>
              </a:extLst>
            </a:blip>
            <a:stretch>
              <a:fillRect l="0" t="-28693" r="0" b="0"/>
            </a:stretch>
          </a:blipFill>
        </p:spPr>
      </p:sp>
      <p:sp>
        <p:nvSpPr>
          <p:cNvPr name="TextBox 3" id="3"/>
          <p:cNvSpPr txBox="true"/>
          <p:nvPr/>
        </p:nvSpPr>
        <p:spPr>
          <a:xfrm rot="0">
            <a:off x="6381140" y="3834379"/>
            <a:ext cx="5525721" cy="873100"/>
          </a:xfrm>
          <a:prstGeom prst="rect">
            <a:avLst/>
          </a:prstGeom>
        </p:spPr>
        <p:txBody>
          <a:bodyPr anchor="t" rtlCol="false" tIns="0" lIns="0" bIns="0" rIns="0">
            <a:spAutoFit/>
          </a:bodyPr>
          <a:lstStyle/>
          <a:p>
            <a:pPr algn="ctr">
              <a:lnSpc>
                <a:spcPts val="6998"/>
              </a:lnSpc>
            </a:pPr>
            <a:r>
              <a:rPr lang="en-US" sz="4999" b="true">
                <a:solidFill>
                  <a:srgbClr val="291253"/>
                </a:solidFill>
                <a:latin typeface="Ubuntu Bold"/>
                <a:ea typeface="Ubuntu Bold"/>
                <a:cs typeface="Ubuntu Bold"/>
                <a:sym typeface="Ubuntu Bold"/>
              </a:rPr>
              <a:t>Título do trabalho </a:t>
            </a:r>
          </a:p>
        </p:txBody>
      </p:sp>
      <p:sp>
        <p:nvSpPr>
          <p:cNvPr name="Freeform 4" id="4"/>
          <p:cNvSpPr/>
          <p:nvPr/>
        </p:nvSpPr>
        <p:spPr>
          <a:xfrm flipH="false" flipV="false" rot="-1982058">
            <a:off x="3224500" y="733833"/>
            <a:ext cx="4114800" cy="1996125"/>
          </a:xfrm>
          <a:custGeom>
            <a:avLst/>
            <a:gdLst/>
            <a:ahLst/>
            <a:cxnLst/>
            <a:rect r="r" b="b" t="t" l="l"/>
            <a:pathLst>
              <a:path h="1996125" w="4114800">
                <a:moveTo>
                  <a:pt x="0" y="0"/>
                </a:moveTo>
                <a:lnTo>
                  <a:pt x="4114800" y="0"/>
                </a:lnTo>
                <a:lnTo>
                  <a:pt x="4114800" y="1996124"/>
                </a:lnTo>
                <a:lnTo>
                  <a:pt x="0" y="1996124"/>
                </a:lnTo>
                <a:lnTo>
                  <a:pt x="0" y="0"/>
                </a:lnTo>
                <a:close/>
              </a:path>
            </a:pathLst>
          </a:custGeom>
          <a:blipFill>
            <a:blip r:embed="rId4">
              <a:extLst>
                <a:ext uri="{96DAC541-7B7A-43D3-8B79-37D633B846F1}">
                  <asvg:svgBlip xmlns:asvg="http://schemas.microsoft.com/office/drawing/2016/SVG/main" r:embed="rId5"/>
                </a:ext>
              </a:extLst>
            </a:blip>
            <a:stretch>
              <a:fillRect l="0" t="0" r="0" b="-106139"/>
            </a:stretch>
          </a:blipFill>
        </p:spPr>
      </p:sp>
      <p:sp>
        <p:nvSpPr>
          <p:cNvPr name="Freeform 5" id="5"/>
          <p:cNvSpPr/>
          <p:nvPr/>
        </p:nvSpPr>
        <p:spPr>
          <a:xfrm flipH="false" flipV="false" rot="8783450">
            <a:off x="-3750817" y="-624671"/>
            <a:ext cx="9559034" cy="7427764"/>
          </a:xfrm>
          <a:custGeom>
            <a:avLst/>
            <a:gdLst/>
            <a:ahLst/>
            <a:cxnLst/>
            <a:rect r="r" b="b" t="t" l="l"/>
            <a:pathLst>
              <a:path h="7427764" w="9559034">
                <a:moveTo>
                  <a:pt x="0" y="0"/>
                </a:moveTo>
                <a:lnTo>
                  <a:pt x="9559034" y="0"/>
                </a:lnTo>
                <a:lnTo>
                  <a:pt x="9559034" y="7427765"/>
                </a:lnTo>
                <a:lnTo>
                  <a:pt x="0" y="7427765"/>
                </a:lnTo>
                <a:lnTo>
                  <a:pt x="0" y="0"/>
                </a:lnTo>
                <a:close/>
              </a:path>
            </a:pathLst>
          </a:custGeom>
          <a:blipFill>
            <a:blip r:embed="rId6">
              <a:extLst>
                <a:ext uri="{96DAC541-7B7A-43D3-8B79-37D633B846F1}">
                  <asvg:svgBlip xmlns:asvg="http://schemas.microsoft.com/office/drawing/2016/SVG/main" r:embed="rId7"/>
                </a:ext>
              </a:extLst>
            </a:blip>
            <a:stretch>
              <a:fillRect l="0" t="-28693" r="0" b="0"/>
            </a:stretch>
          </a:blipFill>
        </p:spPr>
      </p:sp>
      <p:sp>
        <p:nvSpPr>
          <p:cNvPr name="Freeform 6" id="6"/>
          <p:cNvSpPr/>
          <p:nvPr/>
        </p:nvSpPr>
        <p:spPr>
          <a:xfrm flipH="false" flipV="false" rot="-2028456">
            <a:off x="-2676873" y="-616361"/>
            <a:ext cx="7411145" cy="7411145"/>
          </a:xfrm>
          <a:custGeom>
            <a:avLst/>
            <a:gdLst/>
            <a:ahLst/>
            <a:cxnLst/>
            <a:rect r="r" b="b" t="t" l="l"/>
            <a:pathLst>
              <a:path h="7411145" w="7411145">
                <a:moveTo>
                  <a:pt x="0" y="0"/>
                </a:moveTo>
                <a:lnTo>
                  <a:pt x="7411146" y="0"/>
                </a:lnTo>
                <a:lnTo>
                  <a:pt x="7411146" y="7411145"/>
                </a:lnTo>
                <a:lnTo>
                  <a:pt x="0" y="7411145"/>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7" id="7"/>
          <p:cNvSpPr/>
          <p:nvPr/>
        </p:nvSpPr>
        <p:spPr>
          <a:xfrm flipH="false" flipV="false" rot="0">
            <a:off x="13849177" y="374579"/>
            <a:ext cx="4073497" cy="2714633"/>
          </a:xfrm>
          <a:custGeom>
            <a:avLst/>
            <a:gdLst/>
            <a:ahLst/>
            <a:cxnLst/>
            <a:rect r="r" b="b" t="t" l="l"/>
            <a:pathLst>
              <a:path h="2714633" w="4073497">
                <a:moveTo>
                  <a:pt x="0" y="0"/>
                </a:moveTo>
                <a:lnTo>
                  <a:pt x="4073498" y="0"/>
                </a:lnTo>
                <a:lnTo>
                  <a:pt x="4073498" y="2714633"/>
                </a:lnTo>
                <a:lnTo>
                  <a:pt x="0" y="2714633"/>
                </a:lnTo>
                <a:lnTo>
                  <a:pt x="0" y="0"/>
                </a:lnTo>
                <a:close/>
              </a:path>
            </a:pathLst>
          </a:custGeom>
          <a:blipFill>
            <a:blip r:embed="rId10">
              <a:extLst>
                <a:ext uri="{96DAC541-7B7A-43D3-8B79-37D633B846F1}">
                  <asvg:svgBlip xmlns:asvg="http://schemas.microsoft.com/office/drawing/2016/SVG/main" r:embed="rId11"/>
                </a:ext>
              </a:extLst>
            </a:blip>
            <a:stretch>
              <a:fillRect l="0" t="-51578" r="-1013" b="0"/>
            </a:stretch>
          </a:blipFill>
        </p:spPr>
      </p:sp>
      <p:sp>
        <p:nvSpPr>
          <p:cNvPr name="Freeform 8" id="8"/>
          <p:cNvSpPr/>
          <p:nvPr/>
        </p:nvSpPr>
        <p:spPr>
          <a:xfrm flipH="false" flipV="false" rot="0">
            <a:off x="-2570665" y="4186703"/>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Freeform 9" id="9"/>
          <p:cNvSpPr/>
          <p:nvPr/>
        </p:nvSpPr>
        <p:spPr>
          <a:xfrm flipH="false" flipV="false" rot="0">
            <a:off x="15217719" y="7253753"/>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14">
              <a:extLst>
                <a:ext uri="{96DAC541-7B7A-43D3-8B79-37D633B846F1}">
                  <asvg:svgBlip xmlns:asvg="http://schemas.microsoft.com/office/drawing/2016/SVG/main" r:embed="rId15"/>
                </a:ext>
              </a:extLst>
            </a:blip>
            <a:stretch>
              <a:fillRect l="0" t="0" r="0" b="0"/>
            </a:stretch>
          </a:blipFill>
        </p:spPr>
      </p:sp>
      <p:sp>
        <p:nvSpPr>
          <p:cNvPr name="TextBox 10" id="10"/>
          <p:cNvSpPr txBox="true"/>
          <p:nvPr/>
        </p:nvSpPr>
        <p:spPr>
          <a:xfrm rot="0">
            <a:off x="3811085" y="5644027"/>
            <a:ext cx="11406634" cy="600076"/>
          </a:xfrm>
          <a:prstGeom prst="rect">
            <a:avLst/>
          </a:prstGeom>
        </p:spPr>
        <p:txBody>
          <a:bodyPr anchor="t" rtlCol="false" tIns="0" lIns="0" bIns="0" rIns="0">
            <a:spAutoFit/>
          </a:bodyPr>
          <a:lstStyle/>
          <a:p>
            <a:pPr algn="ctr">
              <a:lnSpc>
                <a:spcPts val="4198"/>
              </a:lnSpc>
            </a:pPr>
            <a:r>
              <a:rPr lang="en-US" sz="2999">
                <a:solidFill>
                  <a:srgbClr val="0A826A"/>
                </a:solidFill>
                <a:latin typeface="Ubuntu"/>
                <a:ea typeface="Ubuntu"/>
                <a:cs typeface="Ubuntu"/>
                <a:sym typeface="Ubuntu"/>
              </a:rPr>
              <a:t>Autores (deixar o nome do apresentador em negrito e sublinhado)</a:t>
            </a:r>
          </a:p>
        </p:txBody>
      </p:sp>
      <p:sp>
        <p:nvSpPr>
          <p:cNvPr name="TextBox 11" id="11"/>
          <p:cNvSpPr txBox="true"/>
          <p:nvPr/>
        </p:nvSpPr>
        <p:spPr>
          <a:xfrm rot="0">
            <a:off x="8000523" y="7158503"/>
            <a:ext cx="2286955" cy="753746"/>
          </a:xfrm>
          <a:prstGeom prst="rect">
            <a:avLst/>
          </a:prstGeom>
        </p:spPr>
        <p:txBody>
          <a:bodyPr anchor="t" rtlCol="false" tIns="0" lIns="0" bIns="0" rIns="0">
            <a:spAutoFit/>
          </a:bodyPr>
          <a:lstStyle/>
          <a:p>
            <a:pPr algn="ctr">
              <a:lnSpc>
                <a:spcPts val="5179"/>
              </a:lnSpc>
            </a:pPr>
            <a:r>
              <a:rPr lang="en-US" sz="3699" b="true">
                <a:solidFill>
                  <a:srgbClr val="5948B0"/>
                </a:solidFill>
                <a:latin typeface="Ubuntu Bold"/>
                <a:ea typeface="Ubuntu Bold"/>
                <a:cs typeface="Ubuntu Bold"/>
                <a:sym typeface="Ubuntu Bold"/>
              </a:rPr>
              <a:t>Filiações</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592286" y="361686"/>
            <a:ext cx="1334029" cy="1334029"/>
            <a:chOff x="0" y="0"/>
            <a:chExt cx="1778705" cy="1778705"/>
          </a:xfrm>
        </p:grpSpPr>
        <p:sp>
          <p:nvSpPr>
            <p:cNvPr name="Freeform 3" id="3"/>
            <p:cNvSpPr/>
            <p:nvPr/>
          </p:nvSpPr>
          <p:spPr>
            <a:xfrm flipH="false" flipV="false" rot="0">
              <a:off x="0" y="0"/>
              <a:ext cx="1778762" cy="1778762"/>
            </a:xfrm>
            <a:custGeom>
              <a:avLst/>
              <a:gdLst/>
              <a:ahLst/>
              <a:cxnLst/>
              <a:rect r="r" b="b" t="t" l="l"/>
              <a:pathLst>
                <a:path h="1778762" w="1778762">
                  <a:moveTo>
                    <a:pt x="0" y="0"/>
                  </a:moveTo>
                  <a:lnTo>
                    <a:pt x="1778762" y="0"/>
                  </a:lnTo>
                  <a:lnTo>
                    <a:pt x="1778762" y="1778762"/>
                  </a:lnTo>
                  <a:lnTo>
                    <a:pt x="0" y="1778762"/>
                  </a:lnTo>
                  <a:lnTo>
                    <a:pt x="0" y="0"/>
                  </a:lnTo>
                  <a:close/>
                </a:path>
              </a:pathLst>
            </a:custGeom>
            <a:blipFill>
              <a:blip r:embed="rId2"/>
              <a:stretch>
                <a:fillRect l="0" t="0" r="3" b="3"/>
              </a:stretch>
            </a:blipFill>
          </p:spPr>
        </p:sp>
      </p:grpSp>
      <p:grpSp>
        <p:nvGrpSpPr>
          <p:cNvPr name="Group 4" id="4"/>
          <p:cNvGrpSpPr/>
          <p:nvPr/>
        </p:nvGrpSpPr>
        <p:grpSpPr>
          <a:xfrm rot="-3399787">
            <a:off x="-21821650" y="-11739476"/>
            <a:ext cx="30821627" cy="29301852"/>
            <a:chOff x="0" y="0"/>
            <a:chExt cx="41095502" cy="39069136"/>
          </a:xfrm>
        </p:grpSpPr>
        <p:sp>
          <p:nvSpPr>
            <p:cNvPr name="Freeform 5" id="5"/>
            <p:cNvSpPr/>
            <p:nvPr/>
          </p:nvSpPr>
          <p:spPr>
            <a:xfrm flipH="false" flipV="false" rot="8783450">
              <a:off x="4278031" y="6892323"/>
              <a:ext cx="32539441" cy="25284490"/>
            </a:xfrm>
            <a:custGeom>
              <a:avLst/>
              <a:gdLst/>
              <a:ahLst/>
              <a:cxnLst/>
              <a:rect r="r" b="b" t="t" l="l"/>
              <a:pathLst>
                <a:path h="25284490" w="32539441">
                  <a:moveTo>
                    <a:pt x="0" y="0"/>
                  </a:moveTo>
                  <a:lnTo>
                    <a:pt x="32539441" y="0"/>
                  </a:lnTo>
                  <a:lnTo>
                    <a:pt x="32539441" y="25284490"/>
                  </a:lnTo>
                  <a:lnTo>
                    <a:pt x="0" y="25284490"/>
                  </a:lnTo>
                  <a:lnTo>
                    <a:pt x="0" y="0"/>
                  </a:lnTo>
                  <a:close/>
                </a:path>
              </a:pathLst>
            </a:custGeom>
            <a:blipFill>
              <a:blip r:embed="rId3">
                <a:extLst>
                  <a:ext uri="{96DAC541-7B7A-43D3-8B79-37D633B846F1}">
                    <asvg:svgBlip xmlns:asvg="http://schemas.microsoft.com/office/drawing/2016/SVG/main" r:embed="rId4"/>
                  </a:ext>
                </a:extLst>
              </a:blip>
              <a:stretch>
                <a:fillRect l="0" t="-28693" r="0" b="0"/>
              </a:stretch>
            </a:blipFill>
          </p:spPr>
        </p:sp>
        <p:sp>
          <p:nvSpPr>
            <p:cNvPr name="Freeform 6" id="6"/>
            <p:cNvSpPr/>
            <p:nvPr/>
          </p:nvSpPr>
          <p:spPr>
            <a:xfrm flipH="false" flipV="false" rot="-1982058">
              <a:off x="23475484" y="25543397"/>
              <a:ext cx="5486400" cy="2661500"/>
            </a:xfrm>
            <a:custGeom>
              <a:avLst/>
              <a:gdLst/>
              <a:ahLst/>
              <a:cxnLst/>
              <a:rect r="r" b="b" t="t" l="l"/>
              <a:pathLst>
                <a:path h="2661500" w="5486400">
                  <a:moveTo>
                    <a:pt x="0" y="0"/>
                  </a:moveTo>
                  <a:lnTo>
                    <a:pt x="5486400" y="0"/>
                  </a:lnTo>
                  <a:lnTo>
                    <a:pt x="5486400" y="2661499"/>
                  </a:lnTo>
                  <a:lnTo>
                    <a:pt x="0" y="2661499"/>
                  </a:lnTo>
                  <a:lnTo>
                    <a:pt x="0" y="0"/>
                  </a:lnTo>
                  <a:close/>
                </a:path>
              </a:pathLst>
            </a:custGeom>
            <a:blipFill>
              <a:blip r:embed="rId5">
                <a:extLst>
                  <a:ext uri="{96DAC541-7B7A-43D3-8B79-37D633B846F1}">
                    <asvg:svgBlip xmlns:asvg="http://schemas.microsoft.com/office/drawing/2016/SVG/main" r:embed="rId6"/>
                  </a:ext>
                </a:extLst>
              </a:blip>
              <a:stretch>
                <a:fillRect l="0" t="0" r="0" b="-106139"/>
              </a:stretch>
            </a:blipFill>
          </p:spPr>
        </p:sp>
        <p:sp>
          <p:nvSpPr>
            <p:cNvPr name="Freeform 7" id="7"/>
            <p:cNvSpPr/>
            <p:nvPr/>
          </p:nvSpPr>
          <p:spPr>
            <a:xfrm flipH="false" flipV="false" rot="8783450">
              <a:off x="14175062" y="23732059"/>
              <a:ext cx="12745379" cy="9903686"/>
            </a:xfrm>
            <a:custGeom>
              <a:avLst/>
              <a:gdLst/>
              <a:ahLst/>
              <a:cxnLst/>
              <a:rect r="r" b="b" t="t" l="l"/>
              <a:pathLst>
                <a:path h="9903686" w="12745379">
                  <a:moveTo>
                    <a:pt x="0" y="0"/>
                  </a:moveTo>
                  <a:lnTo>
                    <a:pt x="12745378" y="0"/>
                  </a:lnTo>
                  <a:lnTo>
                    <a:pt x="12745378" y="9903686"/>
                  </a:lnTo>
                  <a:lnTo>
                    <a:pt x="0" y="9903686"/>
                  </a:lnTo>
                  <a:lnTo>
                    <a:pt x="0" y="0"/>
                  </a:lnTo>
                  <a:close/>
                </a:path>
              </a:pathLst>
            </a:custGeom>
            <a:blipFill>
              <a:blip r:embed="rId7">
                <a:extLst>
                  <a:ext uri="{96DAC541-7B7A-43D3-8B79-37D633B846F1}">
                    <asvg:svgBlip xmlns:asvg="http://schemas.microsoft.com/office/drawing/2016/SVG/main" r:embed="rId8"/>
                  </a:ext>
                </a:extLst>
              </a:blip>
              <a:stretch>
                <a:fillRect l="0" t="-28693" r="0" b="0"/>
              </a:stretch>
            </a:blipFill>
          </p:spPr>
        </p:sp>
        <p:sp>
          <p:nvSpPr>
            <p:cNvPr name="Freeform 8" id="8"/>
            <p:cNvSpPr/>
            <p:nvPr/>
          </p:nvSpPr>
          <p:spPr>
            <a:xfrm flipH="false" flipV="false" rot="-2028456">
              <a:off x="15606988" y="23743138"/>
              <a:ext cx="9881527" cy="9881527"/>
            </a:xfrm>
            <a:custGeom>
              <a:avLst/>
              <a:gdLst/>
              <a:ahLst/>
              <a:cxnLst/>
              <a:rect r="r" b="b" t="t" l="l"/>
              <a:pathLst>
                <a:path h="9881527" w="9881527">
                  <a:moveTo>
                    <a:pt x="0" y="0"/>
                  </a:moveTo>
                  <a:lnTo>
                    <a:pt x="9881527" y="0"/>
                  </a:lnTo>
                  <a:lnTo>
                    <a:pt x="9881527" y="9881527"/>
                  </a:lnTo>
                  <a:lnTo>
                    <a:pt x="0" y="9881527"/>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9" id="9"/>
            <p:cNvSpPr/>
            <p:nvPr/>
          </p:nvSpPr>
          <p:spPr>
            <a:xfrm flipH="false" flipV="false" rot="0">
              <a:off x="15748598" y="30147224"/>
              <a:ext cx="5486400" cy="5486400"/>
            </a:xfrm>
            <a:custGeom>
              <a:avLst/>
              <a:gdLst/>
              <a:ahLst/>
              <a:cxnLst/>
              <a:rect r="r" b="b" t="t" l="l"/>
              <a:pathLst>
                <a:path h="5486400" w="5486400">
                  <a:moveTo>
                    <a:pt x="0" y="0"/>
                  </a:moveTo>
                  <a:lnTo>
                    <a:pt x="5486400" y="0"/>
                  </a:lnTo>
                  <a:lnTo>
                    <a:pt x="5486400" y="5486400"/>
                  </a:lnTo>
                  <a:lnTo>
                    <a:pt x="0" y="5486400"/>
                  </a:lnTo>
                  <a:lnTo>
                    <a:pt x="0" y="0"/>
                  </a:lnTo>
                  <a:close/>
                </a:path>
              </a:pathLst>
            </a:custGeom>
            <a:blipFill>
              <a:blip r:embed="rId11">
                <a:extLst>
                  <a:ext uri="{96DAC541-7B7A-43D3-8B79-37D633B846F1}">
                    <asvg:svgBlip xmlns:asvg="http://schemas.microsoft.com/office/drawing/2016/SVG/main" r:embed="rId12"/>
                  </a:ext>
                </a:extLst>
              </a:blip>
              <a:stretch>
                <a:fillRect l="0" t="0" r="0" b="0"/>
              </a:stretch>
            </a:blipFill>
          </p:spPr>
        </p:sp>
      </p:grpSp>
      <p:sp>
        <p:nvSpPr>
          <p:cNvPr name="TextBox 10" id="10"/>
          <p:cNvSpPr txBox="true"/>
          <p:nvPr/>
        </p:nvSpPr>
        <p:spPr>
          <a:xfrm rot="0">
            <a:off x="2664938" y="800100"/>
            <a:ext cx="3800550" cy="840080"/>
          </a:xfrm>
          <a:prstGeom prst="rect">
            <a:avLst/>
          </a:prstGeom>
        </p:spPr>
        <p:txBody>
          <a:bodyPr anchor="t" rtlCol="false" tIns="0" lIns="0" bIns="0" rIns="0">
            <a:spAutoFit/>
          </a:bodyPr>
          <a:lstStyle/>
          <a:p>
            <a:pPr algn="ctr">
              <a:lnSpc>
                <a:spcPts val="6719"/>
              </a:lnSpc>
            </a:pPr>
            <a:r>
              <a:rPr lang="en-US" sz="4798" b="true">
                <a:solidFill>
                  <a:srgbClr val="000000"/>
                </a:solidFill>
                <a:latin typeface="Ubuntu Bold"/>
                <a:ea typeface="Ubuntu Bold"/>
                <a:cs typeface="Ubuntu Bold"/>
                <a:sym typeface="Ubuntu Bold"/>
              </a:rPr>
              <a:t>Introdução </a:t>
            </a:r>
          </a:p>
        </p:txBody>
      </p:sp>
      <p:sp>
        <p:nvSpPr>
          <p:cNvPr name="TextBox 11" id="11"/>
          <p:cNvSpPr txBox="true"/>
          <p:nvPr/>
        </p:nvSpPr>
        <p:spPr>
          <a:xfrm rot="0">
            <a:off x="2901063" y="1621155"/>
            <a:ext cx="10690047" cy="1290295"/>
          </a:xfrm>
          <a:prstGeom prst="rect">
            <a:avLst/>
          </a:prstGeom>
        </p:spPr>
        <p:txBody>
          <a:bodyPr anchor="t" rtlCol="false" tIns="0" lIns="0" bIns="0" rIns="0">
            <a:spAutoFit/>
          </a:bodyPr>
          <a:lstStyle/>
          <a:p>
            <a:pPr algn="l">
              <a:lnSpc>
                <a:spcPts val="3429"/>
              </a:lnSpc>
            </a:pPr>
            <a:r>
              <a:rPr lang="en-US" sz="2449" b="true">
                <a:solidFill>
                  <a:srgbClr val="1FAC98"/>
                </a:solidFill>
                <a:latin typeface="Work Sans Bold"/>
                <a:ea typeface="Work Sans Bold"/>
                <a:cs typeface="Work Sans Bold"/>
                <a:sym typeface="Work Sans Bold"/>
              </a:rPr>
              <a:t>Lorem ipsum dolor sit amet, consectetur adipiscing elit, sed do eiusmod</a:t>
            </a:r>
          </a:p>
          <a:p>
            <a:pPr algn="l">
              <a:lnSpc>
                <a:spcPts val="3429"/>
              </a:lnSpc>
            </a:pPr>
          </a:p>
        </p:txBody>
      </p:sp>
      <p:sp>
        <p:nvSpPr>
          <p:cNvPr name="TextBox 12" id="12"/>
          <p:cNvSpPr txBox="true"/>
          <p:nvPr/>
        </p:nvSpPr>
        <p:spPr>
          <a:xfrm rot="0">
            <a:off x="2901063" y="3589280"/>
            <a:ext cx="12619248" cy="3957930"/>
          </a:xfrm>
          <a:prstGeom prst="rect">
            <a:avLst/>
          </a:prstGeom>
        </p:spPr>
        <p:txBody>
          <a:bodyPr anchor="t" rtlCol="false" tIns="0" lIns="0" bIns="0" rIns="0">
            <a:spAutoFit/>
          </a:bodyPr>
          <a:lstStyle/>
          <a:p>
            <a:pPr algn="just">
              <a:lnSpc>
                <a:spcPts val="3919"/>
              </a:lnSpc>
            </a:pPr>
            <a:r>
              <a:rPr lang="en-US" sz="2799">
                <a:solidFill>
                  <a:srgbClr val="000000"/>
                </a:solidFill>
                <a:latin typeface="Work Sans"/>
                <a:ea typeface="Work Sans"/>
                <a:cs typeface="Work Sans"/>
                <a:sym typeface="Work Sans"/>
              </a:rPr>
              <a:t>Lorem ipsum dolor sit amet, consectetur adipiscing elit, sed do eiusmod temporary incididunt ut labore et dolore magna aliqua. Enim adim ad minimim veniam, quis nostrud exercise ullamco laboris nisi ut alipipex ea commodo consequat. Duis auteur irure pain in reprehenderit in voluptate velit this cillum dolore eu fugiat nulla pariatur. Excepteur sint occecat cupidatat non proident, sunt in culpa quiofficia deserunt mollit anim id est laborum.</a:t>
            </a:r>
          </a:p>
          <a:p>
            <a:pPr algn="just">
              <a:lnSpc>
                <a:spcPts val="3919"/>
              </a:lnSpc>
            </a:pPr>
          </a:p>
        </p:txBody>
      </p:sp>
      <p:sp>
        <p:nvSpPr>
          <p:cNvPr name="Freeform 13" id="13"/>
          <p:cNvSpPr/>
          <p:nvPr/>
        </p:nvSpPr>
        <p:spPr>
          <a:xfrm flipH="false" flipV="false" rot="0">
            <a:off x="15217719" y="7253753"/>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13">
              <a:extLst>
                <a:ext uri="{96DAC541-7B7A-43D3-8B79-37D633B846F1}">
                  <asvg:svgBlip xmlns:asvg="http://schemas.microsoft.com/office/drawing/2016/SVG/main" r:embed="rId14"/>
                </a:ext>
              </a:extLst>
            </a:blip>
            <a:stretch>
              <a:fillRect l="0" t="0" r="0"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592286" y="361686"/>
            <a:ext cx="1334029" cy="1334029"/>
            <a:chOff x="0" y="0"/>
            <a:chExt cx="1778705" cy="1778705"/>
          </a:xfrm>
        </p:grpSpPr>
        <p:sp>
          <p:nvSpPr>
            <p:cNvPr name="Freeform 3" id="3"/>
            <p:cNvSpPr/>
            <p:nvPr/>
          </p:nvSpPr>
          <p:spPr>
            <a:xfrm flipH="false" flipV="false" rot="0">
              <a:off x="0" y="0"/>
              <a:ext cx="1778762" cy="1778762"/>
            </a:xfrm>
            <a:custGeom>
              <a:avLst/>
              <a:gdLst/>
              <a:ahLst/>
              <a:cxnLst/>
              <a:rect r="r" b="b" t="t" l="l"/>
              <a:pathLst>
                <a:path h="1778762" w="1778762">
                  <a:moveTo>
                    <a:pt x="0" y="0"/>
                  </a:moveTo>
                  <a:lnTo>
                    <a:pt x="1778762" y="0"/>
                  </a:lnTo>
                  <a:lnTo>
                    <a:pt x="1778762" y="1778762"/>
                  </a:lnTo>
                  <a:lnTo>
                    <a:pt x="0" y="1778762"/>
                  </a:lnTo>
                  <a:lnTo>
                    <a:pt x="0" y="0"/>
                  </a:lnTo>
                  <a:close/>
                </a:path>
              </a:pathLst>
            </a:custGeom>
            <a:blipFill>
              <a:blip r:embed="rId2"/>
              <a:stretch>
                <a:fillRect l="0" t="0" r="3" b="3"/>
              </a:stretch>
            </a:blipFill>
          </p:spPr>
        </p:sp>
      </p:grpSp>
      <p:grpSp>
        <p:nvGrpSpPr>
          <p:cNvPr name="Group 4" id="4"/>
          <p:cNvGrpSpPr/>
          <p:nvPr/>
        </p:nvGrpSpPr>
        <p:grpSpPr>
          <a:xfrm rot="-3399787">
            <a:off x="-21821650" y="-11739476"/>
            <a:ext cx="30821627" cy="29301852"/>
            <a:chOff x="0" y="0"/>
            <a:chExt cx="41095502" cy="39069136"/>
          </a:xfrm>
        </p:grpSpPr>
        <p:sp>
          <p:nvSpPr>
            <p:cNvPr name="Freeform 5" id="5"/>
            <p:cNvSpPr/>
            <p:nvPr/>
          </p:nvSpPr>
          <p:spPr>
            <a:xfrm flipH="false" flipV="false" rot="8783450">
              <a:off x="4278031" y="6892323"/>
              <a:ext cx="32539441" cy="25284490"/>
            </a:xfrm>
            <a:custGeom>
              <a:avLst/>
              <a:gdLst/>
              <a:ahLst/>
              <a:cxnLst/>
              <a:rect r="r" b="b" t="t" l="l"/>
              <a:pathLst>
                <a:path h="25284490" w="32539441">
                  <a:moveTo>
                    <a:pt x="0" y="0"/>
                  </a:moveTo>
                  <a:lnTo>
                    <a:pt x="32539441" y="0"/>
                  </a:lnTo>
                  <a:lnTo>
                    <a:pt x="32539441" y="25284490"/>
                  </a:lnTo>
                  <a:lnTo>
                    <a:pt x="0" y="25284490"/>
                  </a:lnTo>
                  <a:lnTo>
                    <a:pt x="0" y="0"/>
                  </a:lnTo>
                  <a:close/>
                </a:path>
              </a:pathLst>
            </a:custGeom>
            <a:blipFill>
              <a:blip r:embed="rId3">
                <a:extLst>
                  <a:ext uri="{96DAC541-7B7A-43D3-8B79-37D633B846F1}">
                    <asvg:svgBlip xmlns:asvg="http://schemas.microsoft.com/office/drawing/2016/SVG/main" r:embed="rId4"/>
                  </a:ext>
                </a:extLst>
              </a:blip>
              <a:stretch>
                <a:fillRect l="0" t="-28693" r="0" b="0"/>
              </a:stretch>
            </a:blipFill>
          </p:spPr>
        </p:sp>
        <p:sp>
          <p:nvSpPr>
            <p:cNvPr name="Freeform 6" id="6"/>
            <p:cNvSpPr/>
            <p:nvPr/>
          </p:nvSpPr>
          <p:spPr>
            <a:xfrm flipH="false" flipV="false" rot="-1982058">
              <a:off x="23475484" y="25543397"/>
              <a:ext cx="5486400" cy="2661500"/>
            </a:xfrm>
            <a:custGeom>
              <a:avLst/>
              <a:gdLst/>
              <a:ahLst/>
              <a:cxnLst/>
              <a:rect r="r" b="b" t="t" l="l"/>
              <a:pathLst>
                <a:path h="2661500" w="5486400">
                  <a:moveTo>
                    <a:pt x="0" y="0"/>
                  </a:moveTo>
                  <a:lnTo>
                    <a:pt x="5486400" y="0"/>
                  </a:lnTo>
                  <a:lnTo>
                    <a:pt x="5486400" y="2661499"/>
                  </a:lnTo>
                  <a:lnTo>
                    <a:pt x="0" y="2661499"/>
                  </a:lnTo>
                  <a:lnTo>
                    <a:pt x="0" y="0"/>
                  </a:lnTo>
                  <a:close/>
                </a:path>
              </a:pathLst>
            </a:custGeom>
            <a:blipFill>
              <a:blip r:embed="rId5">
                <a:extLst>
                  <a:ext uri="{96DAC541-7B7A-43D3-8B79-37D633B846F1}">
                    <asvg:svgBlip xmlns:asvg="http://schemas.microsoft.com/office/drawing/2016/SVG/main" r:embed="rId6"/>
                  </a:ext>
                </a:extLst>
              </a:blip>
              <a:stretch>
                <a:fillRect l="0" t="0" r="0" b="-106139"/>
              </a:stretch>
            </a:blipFill>
          </p:spPr>
        </p:sp>
        <p:sp>
          <p:nvSpPr>
            <p:cNvPr name="Freeform 7" id="7"/>
            <p:cNvSpPr/>
            <p:nvPr/>
          </p:nvSpPr>
          <p:spPr>
            <a:xfrm flipH="false" flipV="false" rot="8783450">
              <a:off x="14175062" y="23732059"/>
              <a:ext cx="12745379" cy="9903686"/>
            </a:xfrm>
            <a:custGeom>
              <a:avLst/>
              <a:gdLst/>
              <a:ahLst/>
              <a:cxnLst/>
              <a:rect r="r" b="b" t="t" l="l"/>
              <a:pathLst>
                <a:path h="9903686" w="12745379">
                  <a:moveTo>
                    <a:pt x="0" y="0"/>
                  </a:moveTo>
                  <a:lnTo>
                    <a:pt x="12745378" y="0"/>
                  </a:lnTo>
                  <a:lnTo>
                    <a:pt x="12745378" y="9903686"/>
                  </a:lnTo>
                  <a:lnTo>
                    <a:pt x="0" y="9903686"/>
                  </a:lnTo>
                  <a:lnTo>
                    <a:pt x="0" y="0"/>
                  </a:lnTo>
                  <a:close/>
                </a:path>
              </a:pathLst>
            </a:custGeom>
            <a:blipFill>
              <a:blip r:embed="rId7">
                <a:extLst>
                  <a:ext uri="{96DAC541-7B7A-43D3-8B79-37D633B846F1}">
                    <asvg:svgBlip xmlns:asvg="http://schemas.microsoft.com/office/drawing/2016/SVG/main" r:embed="rId8"/>
                  </a:ext>
                </a:extLst>
              </a:blip>
              <a:stretch>
                <a:fillRect l="0" t="-28693" r="0" b="0"/>
              </a:stretch>
            </a:blipFill>
          </p:spPr>
        </p:sp>
        <p:sp>
          <p:nvSpPr>
            <p:cNvPr name="Freeform 8" id="8"/>
            <p:cNvSpPr/>
            <p:nvPr/>
          </p:nvSpPr>
          <p:spPr>
            <a:xfrm flipH="false" flipV="false" rot="-2028456">
              <a:off x="15606988" y="23743138"/>
              <a:ext cx="9881527" cy="9881527"/>
            </a:xfrm>
            <a:custGeom>
              <a:avLst/>
              <a:gdLst/>
              <a:ahLst/>
              <a:cxnLst/>
              <a:rect r="r" b="b" t="t" l="l"/>
              <a:pathLst>
                <a:path h="9881527" w="9881527">
                  <a:moveTo>
                    <a:pt x="0" y="0"/>
                  </a:moveTo>
                  <a:lnTo>
                    <a:pt x="9881527" y="0"/>
                  </a:lnTo>
                  <a:lnTo>
                    <a:pt x="9881527" y="9881527"/>
                  </a:lnTo>
                  <a:lnTo>
                    <a:pt x="0" y="9881527"/>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9" id="9"/>
            <p:cNvSpPr/>
            <p:nvPr/>
          </p:nvSpPr>
          <p:spPr>
            <a:xfrm flipH="false" flipV="false" rot="0">
              <a:off x="15748598" y="30147224"/>
              <a:ext cx="5486400" cy="5486400"/>
            </a:xfrm>
            <a:custGeom>
              <a:avLst/>
              <a:gdLst/>
              <a:ahLst/>
              <a:cxnLst/>
              <a:rect r="r" b="b" t="t" l="l"/>
              <a:pathLst>
                <a:path h="5486400" w="5486400">
                  <a:moveTo>
                    <a:pt x="0" y="0"/>
                  </a:moveTo>
                  <a:lnTo>
                    <a:pt x="5486400" y="0"/>
                  </a:lnTo>
                  <a:lnTo>
                    <a:pt x="5486400" y="5486400"/>
                  </a:lnTo>
                  <a:lnTo>
                    <a:pt x="0" y="5486400"/>
                  </a:lnTo>
                  <a:lnTo>
                    <a:pt x="0" y="0"/>
                  </a:lnTo>
                  <a:close/>
                </a:path>
              </a:pathLst>
            </a:custGeom>
            <a:blipFill>
              <a:blip r:embed="rId11">
                <a:extLst>
                  <a:ext uri="{96DAC541-7B7A-43D3-8B79-37D633B846F1}">
                    <asvg:svgBlip xmlns:asvg="http://schemas.microsoft.com/office/drawing/2016/SVG/main" r:embed="rId12"/>
                  </a:ext>
                </a:extLst>
              </a:blip>
              <a:stretch>
                <a:fillRect l="0" t="0" r="0" b="0"/>
              </a:stretch>
            </a:blipFill>
          </p:spPr>
        </p:sp>
      </p:grpSp>
      <p:sp>
        <p:nvSpPr>
          <p:cNvPr name="TextBox 10" id="10"/>
          <p:cNvSpPr txBox="true"/>
          <p:nvPr/>
        </p:nvSpPr>
        <p:spPr>
          <a:xfrm rot="0">
            <a:off x="2664938" y="800100"/>
            <a:ext cx="3111771" cy="954405"/>
          </a:xfrm>
          <a:prstGeom prst="rect">
            <a:avLst/>
          </a:prstGeom>
        </p:spPr>
        <p:txBody>
          <a:bodyPr anchor="t" rtlCol="false" tIns="0" lIns="0" bIns="0" rIns="0">
            <a:spAutoFit/>
          </a:bodyPr>
          <a:lstStyle/>
          <a:p>
            <a:pPr algn="ctr">
              <a:lnSpc>
                <a:spcPts val="6719"/>
              </a:lnSpc>
            </a:pPr>
            <a:r>
              <a:rPr lang="en-US" sz="4798" b="true">
                <a:solidFill>
                  <a:srgbClr val="2D2682"/>
                </a:solidFill>
                <a:latin typeface="Ubuntu Bold"/>
                <a:ea typeface="Ubuntu Bold"/>
                <a:cs typeface="Ubuntu Bold"/>
                <a:sym typeface="Ubuntu Bold"/>
              </a:rPr>
              <a:t>Objetivos </a:t>
            </a:r>
          </a:p>
        </p:txBody>
      </p:sp>
      <p:sp>
        <p:nvSpPr>
          <p:cNvPr name="TextBox 11" id="11"/>
          <p:cNvSpPr txBox="true"/>
          <p:nvPr/>
        </p:nvSpPr>
        <p:spPr>
          <a:xfrm rot="0">
            <a:off x="2857147" y="1562364"/>
            <a:ext cx="10660007" cy="1290320"/>
          </a:xfrm>
          <a:prstGeom prst="rect">
            <a:avLst/>
          </a:prstGeom>
        </p:spPr>
        <p:txBody>
          <a:bodyPr anchor="t" rtlCol="false" tIns="0" lIns="0" bIns="0" rIns="0">
            <a:spAutoFit/>
          </a:bodyPr>
          <a:lstStyle/>
          <a:p>
            <a:pPr algn="l">
              <a:lnSpc>
                <a:spcPts val="3430"/>
              </a:lnSpc>
            </a:pPr>
            <a:r>
              <a:rPr lang="en-US" sz="2450" b="true">
                <a:solidFill>
                  <a:srgbClr val="02BDC4"/>
                </a:solidFill>
                <a:latin typeface="Work Sans Bold"/>
                <a:ea typeface="Work Sans Bold"/>
                <a:cs typeface="Work Sans Bold"/>
                <a:sym typeface="Work Sans Bold"/>
              </a:rPr>
              <a:t>Lorem ipsum dolor sit amet, consectetur adipiscing elit, sed do eiusmod</a:t>
            </a:r>
          </a:p>
          <a:p>
            <a:pPr algn="l">
              <a:lnSpc>
                <a:spcPts val="3430"/>
              </a:lnSpc>
            </a:pPr>
          </a:p>
        </p:txBody>
      </p:sp>
      <p:sp>
        <p:nvSpPr>
          <p:cNvPr name="TextBox 12" id="12"/>
          <p:cNvSpPr txBox="true"/>
          <p:nvPr/>
        </p:nvSpPr>
        <p:spPr>
          <a:xfrm rot="0">
            <a:off x="2857147" y="3589280"/>
            <a:ext cx="13020385" cy="3957930"/>
          </a:xfrm>
          <a:prstGeom prst="rect">
            <a:avLst/>
          </a:prstGeom>
        </p:spPr>
        <p:txBody>
          <a:bodyPr anchor="t" rtlCol="false" tIns="0" lIns="0" bIns="0" rIns="0">
            <a:spAutoFit/>
          </a:bodyPr>
          <a:lstStyle/>
          <a:p>
            <a:pPr algn="just">
              <a:lnSpc>
                <a:spcPts val="3919"/>
              </a:lnSpc>
            </a:pPr>
            <a:r>
              <a:rPr lang="en-US" sz="2799">
                <a:solidFill>
                  <a:srgbClr val="000000"/>
                </a:solidFill>
                <a:latin typeface="Work Sans"/>
                <a:ea typeface="Work Sans"/>
                <a:cs typeface="Work Sans"/>
                <a:sym typeface="Work Sans"/>
              </a:rPr>
              <a:t>Lorem ipsum dolor sit amet, consectetur adipiscing elit, sed do eiusmod temporary incididunt ut labore et dolore magna aliqua. Enim adim ad minimim veniam, quis nostrud exercise ullamco laboris nisi ut alipipex ea commodo consequat. Duis auteur irure pain in reprehenderit in voluptate velit this cillum dolore eu fugiat nulla pariatur. Excepteur sint occecat cupidatat non proident, sunt in culpa quiofficia deserunt mollit anim id est laborum.</a:t>
            </a:r>
          </a:p>
          <a:p>
            <a:pPr algn="just">
              <a:lnSpc>
                <a:spcPts val="3919"/>
              </a:lnSpc>
            </a:pPr>
          </a:p>
        </p:txBody>
      </p:sp>
      <p:sp>
        <p:nvSpPr>
          <p:cNvPr name="Freeform 13" id="13"/>
          <p:cNvSpPr/>
          <p:nvPr/>
        </p:nvSpPr>
        <p:spPr>
          <a:xfrm flipH="false" flipV="false" rot="0">
            <a:off x="15217719" y="7253753"/>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13">
              <a:extLst>
                <a:ext uri="{96DAC541-7B7A-43D3-8B79-37D633B846F1}">
                  <asvg:svgBlip xmlns:asvg="http://schemas.microsoft.com/office/drawing/2016/SVG/main" r:embed="rId14"/>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592286" y="361686"/>
            <a:ext cx="1334029" cy="1334029"/>
            <a:chOff x="0" y="0"/>
            <a:chExt cx="1778705" cy="1778705"/>
          </a:xfrm>
        </p:grpSpPr>
        <p:sp>
          <p:nvSpPr>
            <p:cNvPr name="Freeform 3" id="3"/>
            <p:cNvSpPr/>
            <p:nvPr/>
          </p:nvSpPr>
          <p:spPr>
            <a:xfrm flipH="false" flipV="false" rot="0">
              <a:off x="0" y="0"/>
              <a:ext cx="1778762" cy="1778762"/>
            </a:xfrm>
            <a:custGeom>
              <a:avLst/>
              <a:gdLst/>
              <a:ahLst/>
              <a:cxnLst/>
              <a:rect r="r" b="b" t="t" l="l"/>
              <a:pathLst>
                <a:path h="1778762" w="1778762">
                  <a:moveTo>
                    <a:pt x="0" y="0"/>
                  </a:moveTo>
                  <a:lnTo>
                    <a:pt x="1778762" y="0"/>
                  </a:lnTo>
                  <a:lnTo>
                    <a:pt x="1778762" y="1778762"/>
                  </a:lnTo>
                  <a:lnTo>
                    <a:pt x="0" y="1778762"/>
                  </a:lnTo>
                  <a:lnTo>
                    <a:pt x="0" y="0"/>
                  </a:lnTo>
                  <a:close/>
                </a:path>
              </a:pathLst>
            </a:custGeom>
            <a:blipFill>
              <a:blip r:embed="rId2"/>
              <a:stretch>
                <a:fillRect l="0" t="0" r="3" b="3"/>
              </a:stretch>
            </a:blipFill>
          </p:spPr>
        </p:sp>
      </p:grpSp>
      <p:grpSp>
        <p:nvGrpSpPr>
          <p:cNvPr name="Group 4" id="4"/>
          <p:cNvGrpSpPr/>
          <p:nvPr/>
        </p:nvGrpSpPr>
        <p:grpSpPr>
          <a:xfrm rot="-3399787">
            <a:off x="-21821650" y="-11739476"/>
            <a:ext cx="30821627" cy="29301852"/>
            <a:chOff x="0" y="0"/>
            <a:chExt cx="41095502" cy="39069136"/>
          </a:xfrm>
        </p:grpSpPr>
        <p:sp>
          <p:nvSpPr>
            <p:cNvPr name="Freeform 5" id="5"/>
            <p:cNvSpPr/>
            <p:nvPr/>
          </p:nvSpPr>
          <p:spPr>
            <a:xfrm flipH="false" flipV="false" rot="8783450">
              <a:off x="4278031" y="6892323"/>
              <a:ext cx="32539441" cy="25284490"/>
            </a:xfrm>
            <a:custGeom>
              <a:avLst/>
              <a:gdLst/>
              <a:ahLst/>
              <a:cxnLst/>
              <a:rect r="r" b="b" t="t" l="l"/>
              <a:pathLst>
                <a:path h="25284490" w="32539441">
                  <a:moveTo>
                    <a:pt x="0" y="0"/>
                  </a:moveTo>
                  <a:lnTo>
                    <a:pt x="32539441" y="0"/>
                  </a:lnTo>
                  <a:lnTo>
                    <a:pt x="32539441" y="25284490"/>
                  </a:lnTo>
                  <a:lnTo>
                    <a:pt x="0" y="25284490"/>
                  </a:lnTo>
                  <a:lnTo>
                    <a:pt x="0" y="0"/>
                  </a:lnTo>
                  <a:close/>
                </a:path>
              </a:pathLst>
            </a:custGeom>
            <a:blipFill>
              <a:blip r:embed="rId3">
                <a:extLst>
                  <a:ext uri="{96DAC541-7B7A-43D3-8B79-37D633B846F1}">
                    <asvg:svgBlip xmlns:asvg="http://schemas.microsoft.com/office/drawing/2016/SVG/main" r:embed="rId4"/>
                  </a:ext>
                </a:extLst>
              </a:blip>
              <a:stretch>
                <a:fillRect l="0" t="-28693" r="0" b="0"/>
              </a:stretch>
            </a:blipFill>
          </p:spPr>
        </p:sp>
        <p:sp>
          <p:nvSpPr>
            <p:cNvPr name="Freeform 6" id="6"/>
            <p:cNvSpPr/>
            <p:nvPr/>
          </p:nvSpPr>
          <p:spPr>
            <a:xfrm flipH="false" flipV="false" rot="-1982058">
              <a:off x="23475484" y="25543397"/>
              <a:ext cx="5486400" cy="2661500"/>
            </a:xfrm>
            <a:custGeom>
              <a:avLst/>
              <a:gdLst/>
              <a:ahLst/>
              <a:cxnLst/>
              <a:rect r="r" b="b" t="t" l="l"/>
              <a:pathLst>
                <a:path h="2661500" w="5486400">
                  <a:moveTo>
                    <a:pt x="0" y="0"/>
                  </a:moveTo>
                  <a:lnTo>
                    <a:pt x="5486400" y="0"/>
                  </a:lnTo>
                  <a:lnTo>
                    <a:pt x="5486400" y="2661499"/>
                  </a:lnTo>
                  <a:lnTo>
                    <a:pt x="0" y="2661499"/>
                  </a:lnTo>
                  <a:lnTo>
                    <a:pt x="0" y="0"/>
                  </a:lnTo>
                  <a:close/>
                </a:path>
              </a:pathLst>
            </a:custGeom>
            <a:blipFill>
              <a:blip r:embed="rId5">
                <a:extLst>
                  <a:ext uri="{96DAC541-7B7A-43D3-8B79-37D633B846F1}">
                    <asvg:svgBlip xmlns:asvg="http://schemas.microsoft.com/office/drawing/2016/SVG/main" r:embed="rId6"/>
                  </a:ext>
                </a:extLst>
              </a:blip>
              <a:stretch>
                <a:fillRect l="0" t="0" r="0" b="-106139"/>
              </a:stretch>
            </a:blipFill>
          </p:spPr>
        </p:sp>
        <p:sp>
          <p:nvSpPr>
            <p:cNvPr name="Freeform 7" id="7"/>
            <p:cNvSpPr/>
            <p:nvPr/>
          </p:nvSpPr>
          <p:spPr>
            <a:xfrm flipH="false" flipV="false" rot="8783450">
              <a:off x="14175062" y="23732059"/>
              <a:ext cx="12745379" cy="9903686"/>
            </a:xfrm>
            <a:custGeom>
              <a:avLst/>
              <a:gdLst/>
              <a:ahLst/>
              <a:cxnLst/>
              <a:rect r="r" b="b" t="t" l="l"/>
              <a:pathLst>
                <a:path h="9903686" w="12745379">
                  <a:moveTo>
                    <a:pt x="0" y="0"/>
                  </a:moveTo>
                  <a:lnTo>
                    <a:pt x="12745378" y="0"/>
                  </a:lnTo>
                  <a:lnTo>
                    <a:pt x="12745378" y="9903686"/>
                  </a:lnTo>
                  <a:lnTo>
                    <a:pt x="0" y="9903686"/>
                  </a:lnTo>
                  <a:lnTo>
                    <a:pt x="0" y="0"/>
                  </a:lnTo>
                  <a:close/>
                </a:path>
              </a:pathLst>
            </a:custGeom>
            <a:blipFill>
              <a:blip r:embed="rId7">
                <a:extLst>
                  <a:ext uri="{96DAC541-7B7A-43D3-8B79-37D633B846F1}">
                    <asvg:svgBlip xmlns:asvg="http://schemas.microsoft.com/office/drawing/2016/SVG/main" r:embed="rId8"/>
                  </a:ext>
                </a:extLst>
              </a:blip>
              <a:stretch>
                <a:fillRect l="0" t="-28693" r="0" b="0"/>
              </a:stretch>
            </a:blipFill>
          </p:spPr>
        </p:sp>
        <p:sp>
          <p:nvSpPr>
            <p:cNvPr name="Freeform 8" id="8"/>
            <p:cNvSpPr/>
            <p:nvPr/>
          </p:nvSpPr>
          <p:spPr>
            <a:xfrm flipH="false" flipV="false" rot="-2028456">
              <a:off x="15606988" y="23743138"/>
              <a:ext cx="9881527" cy="9881527"/>
            </a:xfrm>
            <a:custGeom>
              <a:avLst/>
              <a:gdLst/>
              <a:ahLst/>
              <a:cxnLst/>
              <a:rect r="r" b="b" t="t" l="l"/>
              <a:pathLst>
                <a:path h="9881527" w="9881527">
                  <a:moveTo>
                    <a:pt x="0" y="0"/>
                  </a:moveTo>
                  <a:lnTo>
                    <a:pt x="9881527" y="0"/>
                  </a:lnTo>
                  <a:lnTo>
                    <a:pt x="9881527" y="9881527"/>
                  </a:lnTo>
                  <a:lnTo>
                    <a:pt x="0" y="9881527"/>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9" id="9"/>
            <p:cNvSpPr/>
            <p:nvPr/>
          </p:nvSpPr>
          <p:spPr>
            <a:xfrm flipH="false" flipV="false" rot="0">
              <a:off x="15748598" y="30147224"/>
              <a:ext cx="5486400" cy="5486400"/>
            </a:xfrm>
            <a:custGeom>
              <a:avLst/>
              <a:gdLst/>
              <a:ahLst/>
              <a:cxnLst/>
              <a:rect r="r" b="b" t="t" l="l"/>
              <a:pathLst>
                <a:path h="5486400" w="5486400">
                  <a:moveTo>
                    <a:pt x="0" y="0"/>
                  </a:moveTo>
                  <a:lnTo>
                    <a:pt x="5486400" y="0"/>
                  </a:lnTo>
                  <a:lnTo>
                    <a:pt x="5486400" y="5486400"/>
                  </a:lnTo>
                  <a:lnTo>
                    <a:pt x="0" y="5486400"/>
                  </a:lnTo>
                  <a:lnTo>
                    <a:pt x="0" y="0"/>
                  </a:lnTo>
                  <a:close/>
                </a:path>
              </a:pathLst>
            </a:custGeom>
            <a:blipFill>
              <a:blip r:embed="rId11">
                <a:extLst>
                  <a:ext uri="{96DAC541-7B7A-43D3-8B79-37D633B846F1}">
                    <asvg:svgBlip xmlns:asvg="http://schemas.microsoft.com/office/drawing/2016/SVG/main" r:embed="rId12"/>
                  </a:ext>
                </a:extLst>
              </a:blip>
              <a:stretch>
                <a:fillRect l="0" t="0" r="0" b="0"/>
              </a:stretch>
            </a:blipFill>
          </p:spPr>
        </p:sp>
      </p:grpSp>
      <p:sp>
        <p:nvSpPr>
          <p:cNvPr name="TextBox 10" id="10"/>
          <p:cNvSpPr txBox="true"/>
          <p:nvPr/>
        </p:nvSpPr>
        <p:spPr>
          <a:xfrm rot="0">
            <a:off x="2664938" y="800100"/>
            <a:ext cx="6210850" cy="954405"/>
          </a:xfrm>
          <a:prstGeom prst="rect">
            <a:avLst/>
          </a:prstGeom>
        </p:spPr>
        <p:txBody>
          <a:bodyPr anchor="t" rtlCol="false" tIns="0" lIns="0" bIns="0" rIns="0">
            <a:spAutoFit/>
          </a:bodyPr>
          <a:lstStyle/>
          <a:p>
            <a:pPr algn="ctr">
              <a:lnSpc>
                <a:spcPts val="6719"/>
              </a:lnSpc>
            </a:pPr>
            <a:r>
              <a:rPr lang="en-US" sz="4800" b="true">
                <a:solidFill>
                  <a:srgbClr val="2D2682"/>
                </a:solidFill>
                <a:latin typeface="Ubuntu Bold"/>
                <a:ea typeface="Ubuntu Bold"/>
                <a:cs typeface="Ubuntu Bold"/>
                <a:sym typeface="Ubuntu Bold"/>
              </a:rPr>
              <a:t>Material e Métodos </a:t>
            </a:r>
          </a:p>
        </p:txBody>
      </p:sp>
      <p:sp>
        <p:nvSpPr>
          <p:cNvPr name="TextBox 11" id="11"/>
          <p:cNvSpPr txBox="true"/>
          <p:nvPr/>
        </p:nvSpPr>
        <p:spPr>
          <a:xfrm rot="0">
            <a:off x="2860094" y="1629040"/>
            <a:ext cx="11151934" cy="861695"/>
          </a:xfrm>
          <a:prstGeom prst="rect">
            <a:avLst/>
          </a:prstGeom>
        </p:spPr>
        <p:txBody>
          <a:bodyPr anchor="t" rtlCol="false" tIns="0" lIns="0" bIns="0" rIns="0">
            <a:spAutoFit/>
          </a:bodyPr>
          <a:lstStyle/>
          <a:p>
            <a:pPr algn="ctr">
              <a:lnSpc>
                <a:spcPts val="3430"/>
              </a:lnSpc>
            </a:pPr>
            <a:r>
              <a:rPr lang="en-US" sz="2450" b="true">
                <a:solidFill>
                  <a:srgbClr val="02BDC4"/>
                </a:solidFill>
                <a:latin typeface="Work Sans Bold"/>
                <a:ea typeface="Work Sans Bold"/>
                <a:cs typeface="Work Sans Bold"/>
                <a:sym typeface="Work Sans Bold"/>
              </a:rPr>
              <a:t>Lorem ipsum dolor sit amet, consectetur adipiscing elit, sed do eiusmod</a:t>
            </a:r>
          </a:p>
          <a:p>
            <a:pPr algn="ctr">
              <a:lnSpc>
                <a:spcPts val="3430"/>
              </a:lnSpc>
            </a:pPr>
          </a:p>
        </p:txBody>
      </p:sp>
      <p:sp>
        <p:nvSpPr>
          <p:cNvPr name="TextBox 12" id="12"/>
          <p:cNvSpPr txBox="true"/>
          <p:nvPr/>
        </p:nvSpPr>
        <p:spPr>
          <a:xfrm rot="0">
            <a:off x="2860094" y="3589280"/>
            <a:ext cx="12567812" cy="3957930"/>
          </a:xfrm>
          <a:prstGeom prst="rect">
            <a:avLst/>
          </a:prstGeom>
        </p:spPr>
        <p:txBody>
          <a:bodyPr anchor="t" rtlCol="false" tIns="0" lIns="0" bIns="0" rIns="0">
            <a:spAutoFit/>
          </a:bodyPr>
          <a:lstStyle/>
          <a:p>
            <a:pPr algn="just">
              <a:lnSpc>
                <a:spcPts val="3919"/>
              </a:lnSpc>
            </a:pPr>
            <a:r>
              <a:rPr lang="en-US" sz="2799">
                <a:solidFill>
                  <a:srgbClr val="000000"/>
                </a:solidFill>
                <a:latin typeface="Work Sans"/>
                <a:ea typeface="Work Sans"/>
                <a:cs typeface="Work Sans"/>
                <a:sym typeface="Work Sans"/>
              </a:rPr>
              <a:t>Lorem ipsum dolor sit amet, consectetur adipiscing elit, sed do eiusmod temporary incididunt ut labore et dolore magna aliqua. Enim adim ad minimim veniam, quis nostrud exercise ullamco laboris nisi ut alipipex ea commodo consequat. Duis auteur irure pain in reprehenderit in voluptate velit this cillum dolore eu fugiat nulla pariatur. Excepteur sint occecat cupidatat non proident, sunt in culpa quiofficia deserunt mollit anim id est laborum.</a:t>
            </a:r>
          </a:p>
          <a:p>
            <a:pPr algn="just">
              <a:lnSpc>
                <a:spcPts val="3919"/>
              </a:lnSpc>
            </a:pPr>
          </a:p>
        </p:txBody>
      </p:sp>
      <p:sp>
        <p:nvSpPr>
          <p:cNvPr name="Freeform 13" id="13"/>
          <p:cNvSpPr/>
          <p:nvPr/>
        </p:nvSpPr>
        <p:spPr>
          <a:xfrm flipH="false" flipV="false" rot="0">
            <a:off x="15217719" y="7253753"/>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13">
              <a:extLst>
                <a:ext uri="{96DAC541-7B7A-43D3-8B79-37D633B846F1}">
                  <asvg:svgBlip xmlns:asvg="http://schemas.microsoft.com/office/drawing/2016/SVG/main" r:embed="rId14"/>
                </a:ext>
              </a:extLst>
            </a:blip>
            <a:stretch>
              <a:fillRect l="0" t="0" r="0" b="0"/>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592286" y="361686"/>
            <a:ext cx="1334029" cy="1334029"/>
            <a:chOff x="0" y="0"/>
            <a:chExt cx="1778705" cy="1778705"/>
          </a:xfrm>
        </p:grpSpPr>
        <p:sp>
          <p:nvSpPr>
            <p:cNvPr name="Freeform 3" id="3"/>
            <p:cNvSpPr/>
            <p:nvPr/>
          </p:nvSpPr>
          <p:spPr>
            <a:xfrm flipH="false" flipV="false" rot="0">
              <a:off x="0" y="0"/>
              <a:ext cx="1778762" cy="1778762"/>
            </a:xfrm>
            <a:custGeom>
              <a:avLst/>
              <a:gdLst/>
              <a:ahLst/>
              <a:cxnLst/>
              <a:rect r="r" b="b" t="t" l="l"/>
              <a:pathLst>
                <a:path h="1778762" w="1778762">
                  <a:moveTo>
                    <a:pt x="0" y="0"/>
                  </a:moveTo>
                  <a:lnTo>
                    <a:pt x="1778762" y="0"/>
                  </a:lnTo>
                  <a:lnTo>
                    <a:pt x="1778762" y="1778762"/>
                  </a:lnTo>
                  <a:lnTo>
                    <a:pt x="0" y="1778762"/>
                  </a:lnTo>
                  <a:lnTo>
                    <a:pt x="0" y="0"/>
                  </a:lnTo>
                  <a:close/>
                </a:path>
              </a:pathLst>
            </a:custGeom>
            <a:blipFill>
              <a:blip r:embed="rId2"/>
              <a:stretch>
                <a:fillRect l="0" t="0" r="3" b="3"/>
              </a:stretch>
            </a:blipFill>
          </p:spPr>
        </p:sp>
      </p:grpSp>
      <p:grpSp>
        <p:nvGrpSpPr>
          <p:cNvPr name="Group 4" id="4"/>
          <p:cNvGrpSpPr/>
          <p:nvPr/>
        </p:nvGrpSpPr>
        <p:grpSpPr>
          <a:xfrm rot="-3399787">
            <a:off x="-21821650" y="-11739476"/>
            <a:ext cx="30821627" cy="29301852"/>
            <a:chOff x="0" y="0"/>
            <a:chExt cx="41095502" cy="39069136"/>
          </a:xfrm>
        </p:grpSpPr>
        <p:sp>
          <p:nvSpPr>
            <p:cNvPr name="Freeform 5" id="5"/>
            <p:cNvSpPr/>
            <p:nvPr/>
          </p:nvSpPr>
          <p:spPr>
            <a:xfrm flipH="false" flipV="false" rot="8783450">
              <a:off x="4278031" y="6892323"/>
              <a:ext cx="32539441" cy="25284490"/>
            </a:xfrm>
            <a:custGeom>
              <a:avLst/>
              <a:gdLst/>
              <a:ahLst/>
              <a:cxnLst/>
              <a:rect r="r" b="b" t="t" l="l"/>
              <a:pathLst>
                <a:path h="25284490" w="32539441">
                  <a:moveTo>
                    <a:pt x="0" y="0"/>
                  </a:moveTo>
                  <a:lnTo>
                    <a:pt x="32539441" y="0"/>
                  </a:lnTo>
                  <a:lnTo>
                    <a:pt x="32539441" y="25284490"/>
                  </a:lnTo>
                  <a:lnTo>
                    <a:pt x="0" y="25284490"/>
                  </a:lnTo>
                  <a:lnTo>
                    <a:pt x="0" y="0"/>
                  </a:lnTo>
                  <a:close/>
                </a:path>
              </a:pathLst>
            </a:custGeom>
            <a:blipFill>
              <a:blip r:embed="rId3">
                <a:extLst>
                  <a:ext uri="{96DAC541-7B7A-43D3-8B79-37D633B846F1}">
                    <asvg:svgBlip xmlns:asvg="http://schemas.microsoft.com/office/drawing/2016/SVG/main" r:embed="rId4"/>
                  </a:ext>
                </a:extLst>
              </a:blip>
              <a:stretch>
                <a:fillRect l="0" t="-28693" r="0" b="0"/>
              </a:stretch>
            </a:blipFill>
          </p:spPr>
        </p:sp>
        <p:sp>
          <p:nvSpPr>
            <p:cNvPr name="Freeform 6" id="6"/>
            <p:cNvSpPr/>
            <p:nvPr/>
          </p:nvSpPr>
          <p:spPr>
            <a:xfrm flipH="false" flipV="false" rot="-1982058">
              <a:off x="23475484" y="25543397"/>
              <a:ext cx="5486400" cy="2661500"/>
            </a:xfrm>
            <a:custGeom>
              <a:avLst/>
              <a:gdLst/>
              <a:ahLst/>
              <a:cxnLst/>
              <a:rect r="r" b="b" t="t" l="l"/>
              <a:pathLst>
                <a:path h="2661500" w="5486400">
                  <a:moveTo>
                    <a:pt x="0" y="0"/>
                  </a:moveTo>
                  <a:lnTo>
                    <a:pt x="5486400" y="0"/>
                  </a:lnTo>
                  <a:lnTo>
                    <a:pt x="5486400" y="2661499"/>
                  </a:lnTo>
                  <a:lnTo>
                    <a:pt x="0" y="2661499"/>
                  </a:lnTo>
                  <a:lnTo>
                    <a:pt x="0" y="0"/>
                  </a:lnTo>
                  <a:close/>
                </a:path>
              </a:pathLst>
            </a:custGeom>
            <a:blipFill>
              <a:blip r:embed="rId5">
                <a:extLst>
                  <a:ext uri="{96DAC541-7B7A-43D3-8B79-37D633B846F1}">
                    <asvg:svgBlip xmlns:asvg="http://schemas.microsoft.com/office/drawing/2016/SVG/main" r:embed="rId6"/>
                  </a:ext>
                </a:extLst>
              </a:blip>
              <a:stretch>
                <a:fillRect l="0" t="0" r="0" b="-106139"/>
              </a:stretch>
            </a:blipFill>
          </p:spPr>
        </p:sp>
        <p:sp>
          <p:nvSpPr>
            <p:cNvPr name="Freeform 7" id="7"/>
            <p:cNvSpPr/>
            <p:nvPr/>
          </p:nvSpPr>
          <p:spPr>
            <a:xfrm flipH="false" flipV="false" rot="8783450">
              <a:off x="14175062" y="23732059"/>
              <a:ext cx="12745379" cy="9903686"/>
            </a:xfrm>
            <a:custGeom>
              <a:avLst/>
              <a:gdLst/>
              <a:ahLst/>
              <a:cxnLst/>
              <a:rect r="r" b="b" t="t" l="l"/>
              <a:pathLst>
                <a:path h="9903686" w="12745379">
                  <a:moveTo>
                    <a:pt x="0" y="0"/>
                  </a:moveTo>
                  <a:lnTo>
                    <a:pt x="12745378" y="0"/>
                  </a:lnTo>
                  <a:lnTo>
                    <a:pt x="12745378" y="9903686"/>
                  </a:lnTo>
                  <a:lnTo>
                    <a:pt x="0" y="9903686"/>
                  </a:lnTo>
                  <a:lnTo>
                    <a:pt x="0" y="0"/>
                  </a:lnTo>
                  <a:close/>
                </a:path>
              </a:pathLst>
            </a:custGeom>
            <a:blipFill>
              <a:blip r:embed="rId7">
                <a:extLst>
                  <a:ext uri="{96DAC541-7B7A-43D3-8B79-37D633B846F1}">
                    <asvg:svgBlip xmlns:asvg="http://schemas.microsoft.com/office/drawing/2016/SVG/main" r:embed="rId8"/>
                  </a:ext>
                </a:extLst>
              </a:blip>
              <a:stretch>
                <a:fillRect l="0" t="-28693" r="0" b="0"/>
              </a:stretch>
            </a:blipFill>
          </p:spPr>
        </p:sp>
        <p:sp>
          <p:nvSpPr>
            <p:cNvPr name="Freeform 8" id="8"/>
            <p:cNvSpPr/>
            <p:nvPr/>
          </p:nvSpPr>
          <p:spPr>
            <a:xfrm flipH="false" flipV="false" rot="-2028456">
              <a:off x="15606988" y="23743138"/>
              <a:ext cx="9881527" cy="9881527"/>
            </a:xfrm>
            <a:custGeom>
              <a:avLst/>
              <a:gdLst/>
              <a:ahLst/>
              <a:cxnLst/>
              <a:rect r="r" b="b" t="t" l="l"/>
              <a:pathLst>
                <a:path h="9881527" w="9881527">
                  <a:moveTo>
                    <a:pt x="0" y="0"/>
                  </a:moveTo>
                  <a:lnTo>
                    <a:pt x="9881527" y="0"/>
                  </a:lnTo>
                  <a:lnTo>
                    <a:pt x="9881527" y="9881527"/>
                  </a:lnTo>
                  <a:lnTo>
                    <a:pt x="0" y="9881527"/>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9" id="9"/>
            <p:cNvSpPr/>
            <p:nvPr/>
          </p:nvSpPr>
          <p:spPr>
            <a:xfrm flipH="false" flipV="false" rot="0">
              <a:off x="15748598" y="30147224"/>
              <a:ext cx="5486400" cy="5486400"/>
            </a:xfrm>
            <a:custGeom>
              <a:avLst/>
              <a:gdLst/>
              <a:ahLst/>
              <a:cxnLst/>
              <a:rect r="r" b="b" t="t" l="l"/>
              <a:pathLst>
                <a:path h="5486400" w="5486400">
                  <a:moveTo>
                    <a:pt x="0" y="0"/>
                  </a:moveTo>
                  <a:lnTo>
                    <a:pt x="5486400" y="0"/>
                  </a:lnTo>
                  <a:lnTo>
                    <a:pt x="5486400" y="5486400"/>
                  </a:lnTo>
                  <a:lnTo>
                    <a:pt x="0" y="5486400"/>
                  </a:lnTo>
                  <a:lnTo>
                    <a:pt x="0" y="0"/>
                  </a:lnTo>
                  <a:close/>
                </a:path>
              </a:pathLst>
            </a:custGeom>
            <a:blipFill>
              <a:blip r:embed="rId11">
                <a:extLst>
                  <a:ext uri="{96DAC541-7B7A-43D3-8B79-37D633B846F1}">
                    <asvg:svgBlip xmlns:asvg="http://schemas.microsoft.com/office/drawing/2016/SVG/main" r:embed="rId12"/>
                  </a:ext>
                </a:extLst>
              </a:blip>
              <a:stretch>
                <a:fillRect l="0" t="0" r="0" b="0"/>
              </a:stretch>
            </a:blipFill>
          </p:spPr>
        </p:sp>
      </p:grpSp>
      <p:sp>
        <p:nvSpPr>
          <p:cNvPr name="TextBox 10" id="10"/>
          <p:cNvSpPr txBox="true"/>
          <p:nvPr/>
        </p:nvSpPr>
        <p:spPr>
          <a:xfrm rot="0">
            <a:off x="2664938" y="800100"/>
            <a:ext cx="7275412" cy="954405"/>
          </a:xfrm>
          <a:prstGeom prst="rect">
            <a:avLst/>
          </a:prstGeom>
        </p:spPr>
        <p:txBody>
          <a:bodyPr anchor="t" rtlCol="false" tIns="0" lIns="0" bIns="0" rIns="0">
            <a:spAutoFit/>
          </a:bodyPr>
          <a:lstStyle/>
          <a:p>
            <a:pPr algn="ctr">
              <a:lnSpc>
                <a:spcPts val="6719"/>
              </a:lnSpc>
            </a:pPr>
            <a:r>
              <a:rPr lang="en-US" sz="4800" b="true">
                <a:solidFill>
                  <a:srgbClr val="2D2682"/>
                </a:solidFill>
                <a:latin typeface="Ubuntu Bold"/>
                <a:ea typeface="Ubuntu Bold"/>
                <a:cs typeface="Ubuntu Bold"/>
                <a:sym typeface="Ubuntu Bold"/>
              </a:rPr>
              <a:t>Resultados e Discussão </a:t>
            </a:r>
          </a:p>
        </p:txBody>
      </p:sp>
      <p:sp>
        <p:nvSpPr>
          <p:cNvPr name="TextBox 11" id="11"/>
          <p:cNvSpPr txBox="true"/>
          <p:nvPr/>
        </p:nvSpPr>
        <p:spPr>
          <a:xfrm rot="0">
            <a:off x="2861708" y="1621155"/>
            <a:ext cx="10699361" cy="1290320"/>
          </a:xfrm>
          <a:prstGeom prst="rect">
            <a:avLst/>
          </a:prstGeom>
        </p:spPr>
        <p:txBody>
          <a:bodyPr anchor="t" rtlCol="false" tIns="0" lIns="0" bIns="0" rIns="0">
            <a:spAutoFit/>
          </a:bodyPr>
          <a:lstStyle/>
          <a:p>
            <a:pPr algn="l">
              <a:lnSpc>
                <a:spcPts val="3430"/>
              </a:lnSpc>
            </a:pPr>
            <a:r>
              <a:rPr lang="en-US" sz="2450" b="true">
                <a:solidFill>
                  <a:srgbClr val="02BDC4"/>
                </a:solidFill>
                <a:latin typeface="Work Sans Bold"/>
                <a:ea typeface="Work Sans Bold"/>
                <a:cs typeface="Work Sans Bold"/>
                <a:sym typeface="Work Sans Bold"/>
              </a:rPr>
              <a:t>Lorem ipsum dolor sit amet, consectetur adipiscing elit, sed do eiusmod</a:t>
            </a:r>
          </a:p>
          <a:p>
            <a:pPr algn="l">
              <a:lnSpc>
                <a:spcPts val="3430"/>
              </a:lnSpc>
            </a:pPr>
          </a:p>
        </p:txBody>
      </p:sp>
      <p:sp>
        <p:nvSpPr>
          <p:cNvPr name="TextBox 12" id="12"/>
          <p:cNvSpPr txBox="true"/>
          <p:nvPr/>
        </p:nvSpPr>
        <p:spPr>
          <a:xfrm rot="0">
            <a:off x="2861708" y="3589280"/>
            <a:ext cx="13000707" cy="3957930"/>
          </a:xfrm>
          <a:prstGeom prst="rect">
            <a:avLst/>
          </a:prstGeom>
        </p:spPr>
        <p:txBody>
          <a:bodyPr anchor="t" rtlCol="false" tIns="0" lIns="0" bIns="0" rIns="0">
            <a:spAutoFit/>
          </a:bodyPr>
          <a:lstStyle/>
          <a:p>
            <a:pPr algn="just">
              <a:lnSpc>
                <a:spcPts val="3919"/>
              </a:lnSpc>
            </a:pPr>
            <a:r>
              <a:rPr lang="en-US" sz="2799">
                <a:solidFill>
                  <a:srgbClr val="000000"/>
                </a:solidFill>
                <a:latin typeface="Work Sans"/>
                <a:ea typeface="Work Sans"/>
                <a:cs typeface="Work Sans"/>
                <a:sym typeface="Work Sans"/>
              </a:rPr>
              <a:t>Lorem ipsum dolor sit amet, consectetur adipiscing elit, sed do eiusmod temporary incididunt ut labore et dolore magna aliqua. Enim adim ad minimim veniam, quis nostrud exercise ullamco laboris nisi ut alipipex ea commodo consequat. Duis auteur irure pain in reprehenderit in voluptate velit this cillum dolore eu fugiat nulla pariatur. Excepteur sint occecat cupidatat non proident, sunt in culpa quiofficia deserunt mollit anim id est laborum.</a:t>
            </a:r>
          </a:p>
          <a:p>
            <a:pPr algn="just">
              <a:lnSpc>
                <a:spcPts val="3919"/>
              </a:lnSpc>
            </a:pPr>
          </a:p>
        </p:txBody>
      </p:sp>
      <p:sp>
        <p:nvSpPr>
          <p:cNvPr name="Freeform 13" id="13"/>
          <p:cNvSpPr/>
          <p:nvPr/>
        </p:nvSpPr>
        <p:spPr>
          <a:xfrm flipH="false" flipV="false" rot="0">
            <a:off x="15217719" y="7253753"/>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13">
              <a:extLst>
                <a:ext uri="{96DAC541-7B7A-43D3-8B79-37D633B846F1}">
                  <asvg:svgBlip xmlns:asvg="http://schemas.microsoft.com/office/drawing/2016/SVG/main" r:embed="rId14"/>
                </a:ext>
              </a:extLst>
            </a:blip>
            <a:stretch>
              <a:fillRect l="0" t="0" r="0"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592286" y="361686"/>
            <a:ext cx="1334029" cy="1334029"/>
            <a:chOff x="0" y="0"/>
            <a:chExt cx="1778705" cy="1778705"/>
          </a:xfrm>
        </p:grpSpPr>
        <p:sp>
          <p:nvSpPr>
            <p:cNvPr name="Freeform 3" id="3"/>
            <p:cNvSpPr/>
            <p:nvPr/>
          </p:nvSpPr>
          <p:spPr>
            <a:xfrm flipH="false" flipV="false" rot="0">
              <a:off x="0" y="0"/>
              <a:ext cx="1778762" cy="1778762"/>
            </a:xfrm>
            <a:custGeom>
              <a:avLst/>
              <a:gdLst/>
              <a:ahLst/>
              <a:cxnLst/>
              <a:rect r="r" b="b" t="t" l="l"/>
              <a:pathLst>
                <a:path h="1778762" w="1778762">
                  <a:moveTo>
                    <a:pt x="0" y="0"/>
                  </a:moveTo>
                  <a:lnTo>
                    <a:pt x="1778762" y="0"/>
                  </a:lnTo>
                  <a:lnTo>
                    <a:pt x="1778762" y="1778762"/>
                  </a:lnTo>
                  <a:lnTo>
                    <a:pt x="0" y="1778762"/>
                  </a:lnTo>
                  <a:lnTo>
                    <a:pt x="0" y="0"/>
                  </a:lnTo>
                  <a:close/>
                </a:path>
              </a:pathLst>
            </a:custGeom>
            <a:blipFill>
              <a:blip r:embed="rId2"/>
              <a:stretch>
                <a:fillRect l="0" t="0" r="3" b="3"/>
              </a:stretch>
            </a:blipFill>
          </p:spPr>
        </p:sp>
      </p:grpSp>
      <p:grpSp>
        <p:nvGrpSpPr>
          <p:cNvPr name="Group 4" id="4"/>
          <p:cNvGrpSpPr/>
          <p:nvPr/>
        </p:nvGrpSpPr>
        <p:grpSpPr>
          <a:xfrm rot="-3399787">
            <a:off x="-21821650" y="-11739476"/>
            <a:ext cx="30821627" cy="29301852"/>
            <a:chOff x="0" y="0"/>
            <a:chExt cx="41095502" cy="39069136"/>
          </a:xfrm>
        </p:grpSpPr>
        <p:sp>
          <p:nvSpPr>
            <p:cNvPr name="Freeform 5" id="5"/>
            <p:cNvSpPr/>
            <p:nvPr/>
          </p:nvSpPr>
          <p:spPr>
            <a:xfrm flipH="false" flipV="false" rot="8783450">
              <a:off x="4278031" y="6892323"/>
              <a:ext cx="32539441" cy="25284490"/>
            </a:xfrm>
            <a:custGeom>
              <a:avLst/>
              <a:gdLst/>
              <a:ahLst/>
              <a:cxnLst/>
              <a:rect r="r" b="b" t="t" l="l"/>
              <a:pathLst>
                <a:path h="25284490" w="32539441">
                  <a:moveTo>
                    <a:pt x="0" y="0"/>
                  </a:moveTo>
                  <a:lnTo>
                    <a:pt x="32539441" y="0"/>
                  </a:lnTo>
                  <a:lnTo>
                    <a:pt x="32539441" y="25284490"/>
                  </a:lnTo>
                  <a:lnTo>
                    <a:pt x="0" y="25284490"/>
                  </a:lnTo>
                  <a:lnTo>
                    <a:pt x="0" y="0"/>
                  </a:lnTo>
                  <a:close/>
                </a:path>
              </a:pathLst>
            </a:custGeom>
            <a:blipFill>
              <a:blip r:embed="rId3">
                <a:extLst>
                  <a:ext uri="{96DAC541-7B7A-43D3-8B79-37D633B846F1}">
                    <asvg:svgBlip xmlns:asvg="http://schemas.microsoft.com/office/drawing/2016/SVG/main" r:embed="rId4"/>
                  </a:ext>
                </a:extLst>
              </a:blip>
              <a:stretch>
                <a:fillRect l="0" t="-28693" r="0" b="0"/>
              </a:stretch>
            </a:blipFill>
          </p:spPr>
        </p:sp>
        <p:sp>
          <p:nvSpPr>
            <p:cNvPr name="Freeform 6" id="6"/>
            <p:cNvSpPr/>
            <p:nvPr/>
          </p:nvSpPr>
          <p:spPr>
            <a:xfrm flipH="false" flipV="false" rot="-1982058">
              <a:off x="23475484" y="25543397"/>
              <a:ext cx="5486400" cy="2661500"/>
            </a:xfrm>
            <a:custGeom>
              <a:avLst/>
              <a:gdLst/>
              <a:ahLst/>
              <a:cxnLst/>
              <a:rect r="r" b="b" t="t" l="l"/>
              <a:pathLst>
                <a:path h="2661500" w="5486400">
                  <a:moveTo>
                    <a:pt x="0" y="0"/>
                  </a:moveTo>
                  <a:lnTo>
                    <a:pt x="5486400" y="0"/>
                  </a:lnTo>
                  <a:lnTo>
                    <a:pt x="5486400" y="2661499"/>
                  </a:lnTo>
                  <a:lnTo>
                    <a:pt x="0" y="2661499"/>
                  </a:lnTo>
                  <a:lnTo>
                    <a:pt x="0" y="0"/>
                  </a:lnTo>
                  <a:close/>
                </a:path>
              </a:pathLst>
            </a:custGeom>
            <a:blipFill>
              <a:blip r:embed="rId5">
                <a:extLst>
                  <a:ext uri="{96DAC541-7B7A-43D3-8B79-37D633B846F1}">
                    <asvg:svgBlip xmlns:asvg="http://schemas.microsoft.com/office/drawing/2016/SVG/main" r:embed="rId6"/>
                  </a:ext>
                </a:extLst>
              </a:blip>
              <a:stretch>
                <a:fillRect l="0" t="0" r="0" b="-106139"/>
              </a:stretch>
            </a:blipFill>
          </p:spPr>
        </p:sp>
        <p:sp>
          <p:nvSpPr>
            <p:cNvPr name="Freeform 7" id="7"/>
            <p:cNvSpPr/>
            <p:nvPr/>
          </p:nvSpPr>
          <p:spPr>
            <a:xfrm flipH="false" flipV="false" rot="8783450">
              <a:off x="14175062" y="23732059"/>
              <a:ext cx="12745379" cy="9903686"/>
            </a:xfrm>
            <a:custGeom>
              <a:avLst/>
              <a:gdLst/>
              <a:ahLst/>
              <a:cxnLst/>
              <a:rect r="r" b="b" t="t" l="l"/>
              <a:pathLst>
                <a:path h="9903686" w="12745379">
                  <a:moveTo>
                    <a:pt x="0" y="0"/>
                  </a:moveTo>
                  <a:lnTo>
                    <a:pt x="12745378" y="0"/>
                  </a:lnTo>
                  <a:lnTo>
                    <a:pt x="12745378" y="9903686"/>
                  </a:lnTo>
                  <a:lnTo>
                    <a:pt x="0" y="9903686"/>
                  </a:lnTo>
                  <a:lnTo>
                    <a:pt x="0" y="0"/>
                  </a:lnTo>
                  <a:close/>
                </a:path>
              </a:pathLst>
            </a:custGeom>
            <a:blipFill>
              <a:blip r:embed="rId7">
                <a:extLst>
                  <a:ext uri="{96DAC541-7B7A-43D3-8B79-37D633B846F1}">
                    <asvg:svgBlip xmlns:asvg="http://schemas.microsoft.com/office/drawing/2016/SVG/main" r:embed="rId8"/>
                  </a:ext>
                </a:extLst>
              </a:blip>
              <a:stretch>
                <a:fillRect l="0" t="-28693" r="0" b="0"/>
              </a:stretch>
            </a:blipFill>
          </p:spPr>
        </p:sp>
        <p:sp>
          <p:nvSpPr>
            <p:cNvPr name="Freeform 8" id="8"/>
            <p:cNvSpPr/>
            <p:nvPr/>
          </p:nvSpPr>
          <p:spPr>
            <a:xfrm flipH="false" flipV="false" rot="-2028456">
              <a:off x="15606988" y="23743138"/>
              <a:ext cx="9881527" cy="9881527"/>
            </a:xfrm>
            <a:custGeom>
              <a:avLst/>
              <a:gdLst/>
              <a:ahLst/>
              <a:cxnLst/>
              <a:rect r="r" b="b" t="t" l="l"/>
              <a:pathLst>
                <a:path h="9881527" w="9881527">
                  <a:moveTo>
                    <a:pt x="0" y="0"/>
                  </a:moveTo>
                  <a:lnTo>
                    <a:pt x="9881527" y="0"/>
                  </a:lnTo>
                  <a:lnTo>
                    <a:pt x="9881527" y="9881527"/>
                  </a:lnTo>
                  <a:lnTo>
                    <a:pt x="0" y="9881527"/>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9" id="9"/>
            <p:cNvSpPr/>
            <p:nvPr/>
          </p:nvSpPr>
          <p:spPr>
            <a:xfrm flipH="false" flipV="false" rot="0">
              <a:off x="15748598" y="30147224"/>
              <a:ext cx="5486400" cy="5486400"/>
            </a:xfrm>
            <a:custGeom>
              <a:avLst/>
              <a:gdLst/>
              <a:ahLst/>
              <a:cxnLst/>
              <a:rect r="r" b="b" t="t" l="l"/>
              <a:pathLst>
                <a:path h="5486400" w="5486400">
                  <a:moveTo>
                    <a:pt x="0" y="0"/>
                  </a:moveTo>
                  <a:lnTo>
                    <a:pt x="5486400" y="0"/>
                  </a:lnTo>
                  <a:lnTo>
                    <a:pt x="5486400" y="5486400"/>
                  </a:lnTo>
                  <a:lnTo>
                    <a:pt x="0" y="5486400"/>
                  </a:lnTo>
                  <a:lnTo>
                    <a:pt x="0" y="0"/>
                  </a:lnTo>
                  <a:close/>
                </a:path>
              </a:pathLst>
            </a:custGeom>
            <a:blipFill>
              <a:blip r:embed="rId11">
                <a:extLst>
                  <a:ext uri="{96DAC541-7B7A-43D3-8B79-37D633B846F1}">
                    <asvg:svgBlip xmlns:asvg="http://schemas.microsoft.com/office/drawing/2016/SVG/main" r:embed="rId12"/>
                  </a:ext>
                </a:extLst>
              </a:blip>
              <a:stretch>
                <a:fillRect l="0" t="0" r="0" b="0"/>
              </a:stretch>
            </a:blipFill>
          </p:spPr>
        </p:sp>
      </p:grpSp>
      <p:sp>
        <p:nvSpPr>
          <p:cNvPr name="TextBox 10" id="10"/>
          <p:cNvSpPr txBox="true"/>
          <p:nvPr/>
        </p:nvSpPr>
        <p:spPr>
          <a:xfrm rot="0">
            <a:off x="2664938" y="800100"/>
            <a:ext cx="3114122" cy="1802130"/>
          </a:xfrm>
          <a:prstGeom prst="rect">
            <a:avLst/>
          </a:prstGeom>
        </p:spPr>
        <p:txBody>
          <a:bodyPr anchor="t" rtlCol="false" tIns="0" lIns="0" bIns="0" rIns="0">
            <a:spAutoFit/>
          </a:bodyPr>
          <a:lstStyle/>
          <a:p>
            <a:pPr algn="ctr">
              <a:lnSpc>
                <a:spcPts val="6719"/>
              </a:lnSpc>
            </a:pPr>
            <a:r>
              <a:rPr lang="en-US" sz="4800" b="true">
                <a:solidFill>
                  <a:srgbClr val="2D2682"/>
                </a:solidFill>
                <a:latin typeface="Ubuntu Bold"/>
                <a:ea typeface="Ubuntu Bold"/>
                <a:cs typeface="Ubuntu Bold"/>
                <a:sym typeface="Ubuntu Bold"/>
              </a:rPr>
              <a:t>Conclusão </a:t>
            </a:r>
          </a:p>
          <a:p>
            <a:pPr algn="ctr">
              <a:lnSpc>
                <a:spcPts val="6719"/>
              </a:lnSpc>
            </a:pPr>
            <a:r>
              <a:rPr lang="en-US" sz="4800" b="true">
                <a:solidFill>
                  <a:srgbClr val="2D2682"/>
                </a:solidFill>
                <a:latin typeface="Ubuntu Bold"/>
                <a:ea typeface="Ubuntu Bold"/>
                <a:cs typeface="Ubuntu Bold"/>
                <a:sym typeface="Ubuntu Bold"/>
              </a:rPr>
              <a:t> </a:t>
            </a:r>
          </a:p>
        </p:txBody>
      </p:sp>
      <p:sp>
        <p:nvSpPr>
          <p:cNvPr name="TextBox 11" id="11"/>
          <p:cNvSpPr txBox="true"/>
          <p:nvPr/>
        </p:nvSpPr>
        <p:spPr>
          <a:xfrm rot="0">
            <a:off x="2781386" y="1562364"/>
            <a:ext cx="10640330" cy="1290320"/>
          </a:xfrm>
          <a:prstGeom prst="rect">
            <a:avLst/>
          </a:prstGeom>
        </p:spPr>
        <p:txBody>
          <a:bodyPr anchor="t" rtlCol="false" tIns="0" lIns="0" bIns="0" rIns="0">
            <a:spAutoFit/>
          </a:bodyPr>
          <a:lstStyle/>
          <a:p>
            <a:pPr algn="l">
              <a:lnSpc>
                <a:spcPts val="3430"/>
              </a:lnSpc>
            </a:pPr>
            <a:r>
              <a:rPr lang="en-US" sz="2450" b="true">
                <a:solidFill>
                  <a:srgbClr val="02BDC4"/>
                </a:solidFill>
                <a:latin typeface="Work Sans Bold"/>
                <a:ea typeface="Work Sans Bold"/>
                <a:cs typeface="Work Sans Bold"/>
                <a:sym typeface="Work Sans Bold"/>
              </a:rPr>
              <a:t>Lorem ipsum dolor sit amet, consectetur adipiscing elit, sed do eiusmod</a:t>
            </a:r>
          </a:p>
          <a:p>
            <a:pPr algn="l">
              <a:lnSpc>
                <a:spcPts val="3430"/>
              </a:lnSpc>
            </a:pPr>
          </a:p>
        </p:txBody>
      </p:sp>
      <p:sp>
        <p:nvSpPr>
          <p:cNvPr name="TextBox 12" id="12"/>
          <p:cNvSpPr txBox="true"/>
          <p:nvPr/>
        </p:nvSpPr>
        <p:spPr>
          <a:xfrm rot="0">
            <a:off x="2781386" y="3589280"/>
            <a:ext cx="12725228" cy="3957930"/>
          </a:xfrm>
          <a:prstGeom prst="rect">
            <a:avLst/>
          </a:prstGeom>
        </p:spPr>
        <p:txBody>
          <a:bodyPr anchor="t" rtlCol="false" tIns="0" lIns="0" bIns="0" rIns="0">
            <a:spAutoFit/>
          </a:bodyPr>
          <a:lstStyle/>
          <a:p>
            <a:pPr algn="just">
              <a:lnSpc>
                <a:spcPts val="3919"/>
              </a:lnSpc>
            </a:pPr>
            <a:r>
              <a:rPr lang="en-US" sz="2799">
                <a:solidFill>
                  <a:srgbClr val="000000"/>
                </a:solidFill>
                <a:latin typeface="Work Sans"/>
                <a:ea typeface="Work Sans"/>
                <a:cs typeface="Work Sans"/>
                <a:sym typeface="Work Sans"/>
              </a:rPr>
              <a:t>Lorem ipsum dolor sit amet, consectetur adipiscing elit, sed do eiusmod temporary incididunt ut labore et dolore magna aliqua. Enim adim ad minimim veniam, quis nostrud exercise ullamco laboris nisi ut alipipex ea commodo consequat. Duis auteur irure pain in reprehenderit in voluptate velit this cillum dolore eu fugiat nulla pariatur. Excepteur sint occecat cupidatat non proident, sunt in culpa quiofficia deserunt mollit anim id est laborum.</a:t>
            </a:r>
          </a:p>
          <a:p>
            <a:pPr algn="just">
              <a:lnSpc>
                <a:spcPts val="3919"/>
              </a:lnSpc>
            </a:pPr>
          </a:p>
        </p:txBody>
      </p:sp>
      <p:sp>
        <p:nvSpPr>
          <p:cNvPr name="Freeform 13" id="13"/>
          <p:cNvSpPr/>
          <p:nvPr/>
        </p:nvSpPr>
        <p:spPr>
          <a:xfrm flipH="false" flipV="false" rot="0">
            <a:off x="15217719" y="7253753"/>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13">
              <a:extLst>
                <a:ext uri="{96DAC541-7B7A-43D3-8B79-37D633B846F1}">
                  <asvg:svgBlip xmlns:asvg="http://schemas.microsoft.com/office/drawing/2016/SVG/main" r:embed="rId14"/>
                </a:ext>
              </a:extLst>
            </a:blip>
            <a:stretch>
              <a:fillRect l="0" t="0" r="0" b="0"/>
            </a:stretch>
          </a:blipFill>
        </p:spPr>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592286" y="361686"/>
            <a:ext cx="1334029" cy="1334029"/>
            <a:chOff x="0" y="0"/>
            <a:chExt cx="1778705" cy="1778705"/>
          </a:xfrm>
        </p:grpSpPr>
        <p:sp>
          <p:nvSpPr>
            <p:cNvPr name="Freeform 3" id="3"/>
            <p:cNvSpPr/>
            <p:nvPr/>
          </p:nvSpPr>
          <p:spPr>
            <a:xfrm flipH="false" flipV="false" rot="0">
              <a:off x="0" y="0"/>
              <a:ext cx="1778762" cy="1778762"/>
            </a:xfrm>
            <a:custGeom>
              <a:avLst/>
              <a:gdLst/>
              <a:ahLst/>
              <a:cxnLst/>
              <a:rect r="r" b="b" t="t" l="l"/>
              <a:pathLst>
                <a:path h="1778762" w="1778762">
                  <a:moveTo>
                    <a:pt x="0" y="0"/>
                  </a:moveTo>
                  <a:lnTo>
                    <a:pt x="1778762" y="0"/>
                  </a:lnTo>
                  <a:lnTo>
                    <a:pt x="1778762" y="1778762"/>
                  </a:lnTo>
                  <a:lnTo>
                    <a:pt x="0" y="1778762"/>
                  </a:lnTo>
                  <a:lnTo>
                    <a:pt x="0" y="0"/>
                  </a:lnTo>
                  <a:close/>
                </a:path>
              </a:pathLst>
            </a:custGeom>
            <a:blipFill>
              <a:blip r:embed="rId2"/>
              <a:stretch>
                <a:fillRect l="0" t="0" r="3" b="3"/>
              </a:stretch>
            </a:blipFill>
          </p:spPr>
        </p:sp>
      </p:grpSp>
      <p:grpSp>
        <p:nvGrpSpPr>
          <p:cNvPr name="Group 4" id="4"/>
          <p:cNvGrpSpPr/>
          <p:nvPr/>
        </p:nvGrpSpPr>
        <p:grpSpPr>
          <a:xfrm rot="-3399787">
            <a:off x="-21821650" y="-11739476"/>
            <a:ext cx="30821627" cy="29301852"/>
            <a:chOff x="0" y="0"/>
            <a:chExt cx="41095502" cy="39069136"/>
          </a:xfrm>
        </p:grpSpPr>
        <p:sp>
          <p:nvSpPr>
            <p:cNvPr name="Freeform 5" id="5"/>
            <p:cNvSpPr/>
            <p:nvPr/>
          </p:nvSpPr>
          <p:spPr>
            <a:xfrm flipH="false" flipV="false" rot="8783450">
              <a:off x="4278031" y="6892323"/>
              <a:ext cx="32539441" cy="25284490"/>
            </a:xfrm>
            <a:custGeom>
              <a:avLst/>
              <a:gdLst/>
              <a:ahLst/>
              <a:cxnLst/>
              <a:rect r="r" b="b" t="t" l="l"/>
              <a:pathLst>
                <a:path h="25284490" w="32539441">
                  <a:moveTo>
                    <a:pt x="0" y="0"/>
                  </a:moveTo>
                  <a:lnTo>
                    <a:pt x="32539441" y="0"/>
                  </a:lnTo>
                  <a:lnTo>
                    <a:pt x="32539441" y="25284490"/>
                  </a:lnTo>
                  <a:lnTo>
                    <a:pt x="0" y="25284490"/>
                  </a:lnTo>
                  <a:lnTo>
                    <a:pt x="0" y="0"/>
                  </a:lnTo>
                  <a:close/>
                </a:path>
              </a:pathLst>
            </a:custGeom>
            <a:blipFill>
              <a:blip r:embed="rId3">
                <a:extLst>
                  <a:ext uri="{96DAC541-7B7A-43D3-8B79-37D633B846F1}">
                    <asvg:svgBlip xmlns:asvg="http://schemas.microsoft.com/office/drawing/2016/SVG/main" r:embed="rId4"/>
                  </a:ext>
                </a:extLst>
              </a:blip>
              <a:stretch>
                <a:fillRect l="0" t="-28693" r="0" b="0"/>
              </a:stretch>
            </a:blipFill>
          </p:spPr>
        </p:sp>
        <p:sp>
          <p:nvSpPr>
            <p:cNvPr name="Freeform 6" id="6"/>
            <p:cNvSpPr/>
            <p:nvPr/>
          </p:nvSpPr>
          <p:spPr>
            <a:xfrm flipH="false" flipV="false" rot="-1982058">
              <a:off x="23475484" y="25543397"/>
              <a:ext cx="5486400" cy="2661500"/>
            </a:xfrm>
            <a:custGeom>
              <a:avLst/>
              <a:gdLst/>
              <a:ahLst/>
              <a:cxnLst/>
              <a:rect r="r" b="b" t="t" l="l"/>
              <a:pathLst>
                <a:path h="2661500" w="5486400">
                  <a:moveTo>
                    <a:pt x="0" y="0"/>
                  </a:moveTo>
                  <a:lnTo>
                    <a:pt x="5486400" y="0"/>
                  </a:lnTo>
                  <a:lnTo>
                    <a:pt x="5486400" y="2661499"/>
                  </a:lnTo>
                  <a:lnTo>
                    <a:pt x="0" y="2661499"/>
                  </a:lnTo>
                  <a:lnTo>
                    <a:pt x="0" y="0"/>
                  </a:lnTo>
                  <a:close/>
                </a:path>
              </a:pathLst>
            </a:custGeom>
            <a:blipFill>
              <a:blip r:embed="rId5">
                <a:extLst>
                  <a:ext uri="{96DAC541-7B7A-43D3-8B79-37D633B846F1}">
                    <asvg:svgBlip xmlns:asvg="http://schemas.microsoft.com/office/drawing/2016/SVG/main" r:embed="rId6"/>
                  </a:ext>
                </a:extLst>
              </a:blip>
              <a:stretch>
                <a:fillRect l="0" t="0" r="0" b="-106139"/>
              </a:stretch>
            </a:blipFill>
          </p:spPr>
        </p:sp>
        <p:sp>
          <p:nvSpPr>
            <p:cNvPr name="Freeform 7" id="7"/>
            <p:cNvSpPr/>
            <p:nvPr/>
          </p:nvSpPr>
          <p:spPr>
            <a:xfrm flipH="false" flipV="false" rot="8783450">
              <a:off x="14175062" y="23732059"/>
              <a:ext cx="12745379" cy="9903686"/>
            </a:xfrm>
            <a:custGeom>
              <a:avLst/>
              <a:gdLst/>
              <a:ahLst/>
              <a:cxnLst/>
              <a:rect r="r" b="b" t="t" l="l"/>
              <a:pathLst>
                <a:path h="9903686" w="12745379">
                  <a:moveTo>
                    <a:pt x="0" y="0"/>
                  </a:moveTo>
                  <a:lnTo>
                    <a:pt x="12745378" y="0"/>
                  </a:lnTo>
                  <a:lnTo>
                    <a:pt x="12745378" y="9903686"/>
                  </a:lnTo>
                  <a:lnTo>
                    <a:pt x="0" y="9903686"/>
                  </a:lnTo>
                  <a:lnTo>
                    <a:pt x="0" y="0"/>
                  </a:lnTo>
                  <a:close/>
                </a:path>
              </a:pathLst>
            </a:custGeom>
            <a:blipFill>
              <a:blip r:embed="rId7">
                <a:extLst>
                  <a:ext uri="{96DAC541-7B7A-43D3-8B79-37D633B846F1}">
                    <asvg:svgBlip xmlns:asvg="http://schemas.microsoft.com/office/drawing/2016/SVG/main" r:embed="rId8"/>
                  </a:ext>
                </a:extLst>
              </a:blip>
              <a:stretch>
                <a:fillRect l="0" t="-28693" r="0" b="0"/>
              </a:stretch>
            </a:blipFill>
          </p:spPr>
        </p:sp>
        <p:sp>
          <p:nvSpPr>
            <p:cNvPr name="Freeform 8" id="8"/>
            <p:cNvSpPr/>
            <p:nvPr/>
          </p:nvSpPr>
          <p:spPr>
            <a:xfrm flipH="false" flipV="false" rot="-2028456">
              <a:off x="15606988" y="23743138"/>
              <a:ext cx="9881527" cy="9881527"/>
            </a:xfrm>
            <a:custGeom>
              <a:avLst/>
              <a:gdLst/>
              <a:ahLst/>
              <a:cxnLst/>
              <a:rect r="r" b="b" t="t" l="l"/>
              <a:pathLst>
                <a:path h="9881527" w="9881527">
                  <a:moveTo>
                    <a:pt x="0" y="0"/>
                  </a:moveTo>
                  <a:lnTo>
                    <a:pt x="9881527" y="0"/>
                  </a:lnTo>
                  <a:lnTo>
                    <a:pt x="9881527" y="9881527"/>
                  </a:lnTo>
                  <a:lnTo>
                    <a:pt x="0" y="9881527"/>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9" id="9"/>
            <p:cNvSpPr/>
            <p:nvPr/>
          </p:nvSpPr>
          <p:spPr>
            <a:xfrm flipH="false" flipV="false" rot="0">
              <a:off x="15748598" y="30147224"/>
              <a:ext cx="5486400" cy="5486400"/>
            </a:xfrm>
            <a:custGeom>
              <a:avLst/>
              <a:gdLst/>
              <a:ahLst/>
              <a:cxnLst/>
              <a:rect r="r" b="b" t="t" l="l"/>
              <a:pathLst>
                <a:path h="5486400" w="5486400">
                  <a:moveTo>
                    <a:pt x="0" y="0"/>
                  </a:moveTo>
                  <a:lnTo>
                    <a:pt x="5486400" y="0"/>
                  </a:lnTo>
                  <a:lnTo>
                    <a:pt x="5486400" y="5486400"/>
                  </a:lnTo>
                  <a:lnTo>
                    <a:pt x="0" y="5486400"/>
                  </a:lnTo>
                  <a:lnTo>
                    <a:pt x="0" y="0"/>
                  </a:lnTo>
                  <a:close/>
                </a:path>
              </a:pathLst>
            </a:custGeom>
            <a:blipFill>
              <a:blip r:embed="rId11">
                <a:extLst>
                  <a:ext uri="{96DAC541-7B7A-43D3-8B79-37D633B846F1}">
                    <asvg:svgBlip xmlns:asvg="http://schemas.microsoft.com/office/drawing/2016/SVG/main" r:embed="rId12"/>
                  </a:ext>
                </a:extLst>
              </a:blip>
              <a:stretch>
                <a:fillRect l="0" t="0" r="0" b="0"/>
              </a:stretch>
            </a:blipFill>
          </p:spPr>
        </p:sp>
      </p:grpSp>
      <p:sp>
        <p:nvSpPr>
          <p:cNvPr name="TextBox 10" id="10"/>
          <p:cNvSpPr txBox="true"/>
          <p:nvPr/>
        </p:nvSpPr>
        <p:spPr>
          <a:xfrm rot="0">
            <a:off x="2664938" y="800100"/>
            <a:ext cx="3291215" cy="1802130"/>
          </a:xfrm>
          <a:prstGeom prst="rect">
            <a:avLst/>
          </a:prstGeom>
        </p:spPr>
        <p:txBody>
          <a:bodyPr anchor="t" rtlCol="false" tIns="0" lIns="0" bIns="0" rIns="0">
            <a:spAutoFit/>
          </a:bodyPr>
          <a:lstStyle/>
          <a:p>
            <a:pPr algn="ctr">
              <a:lnSpc>
                <a:spcPts val="6719"/>
              </a:lnSpc>
            </a:pPr>
            <a:r>
              <a:rPr lang="en-US" sz="4800" b="true">
                <a:solidFill>
                  <a:srgbClr val="2D2682"/>
                </a:solidFill>
                <a:latin typeface="Ubuntu Bold"/>
                <a:ea typeface="Ubuntu Bold"/>
                <a:cs typeface="Ubuntu Bold"/>
                <a:sym typeface="Ubuntu Bold"/>
              </a:rPr>
              <a:t>Referência</a:t>
            </a:r>
          </a:p>
          <a:p>
            <a:pPr algn="ctr">
              <a:lnSpc>
                <a:spcPts val="6719"/>
              </a:lnSpc>
            </a:pPr>
            <a:r>
              <a:rPr lang="en-US" sz="4800" b="true">
                <a:solidFill>
                  <a:srgbClr val="2D2682"/>
                </a:solidFill>
                <a:latin typeface="Ubuntu Bold"/>
                <a:ea typeface="Ubuntu Bold"/>
                <a:cs typeface="Ubuntu Bold"/>
                <a:sym typeface="Ubuntu Bold"/>
              </a:rPr>
              <a:t> </a:t>
            </a:r>
          </a:p>
        </p:txBody>
      </p:sp>
      <p:sp>
        <p:nvSpPr>
          <p:cNvPr name="TextBox 11" id="11"/>
          <p:cNvSpPr txBox="true"/>
          <p:nvPr/>
        </p:nvSpPr>
        <p:spPr>
          <a:xfrm rot="0">
            <a:off x="2664938" y="1562364"/>
            <a:ext cx="10640330" cy="1290320"/>
          </a:xfrm>
          <a:prstGeom prst="rect">
            <a:avLst/>
          </a:prstGeom>
        </p:spPr>
        <p:txBody>
          <a:bodyPr anchor="t" rtlCol="false" tIns="0" lIns="0" bIns="0" rIns="0">
            <a:spAutoFit/>
          </a:bodyPr>
          <a:lstStyle/>
          <a:p>
            <a:pPr algn="l">
              <a:lnSpc>
                <a:spcPts val="3430"/>
              </a:lnSpc>
            </a:pPr>
            <a:r>
              <a:rPr lang="en-US" sz="2450" b="true">
                <a:solidFill>
                  <a:srgbClr val="02BDC4"/>
                </a:solidFill>
                <a:latin typeface="Work Sans Bold"/>
                <a:ea typeface="Work Sans Bold"/>
                <a:cs typeface="Work Sans Bold"/>
                <a:sym typeface="Work Sans Bold"/>
              </a:rPr>
              <a:t>Lorem ipsum dolor sit amet, consectetur adipiscing elit, sed do eiusmod</a:t>
            </a:r>
          </a:p>
          <a:p>
            <a:pPr algn="l">
              <a:lnSpc>
                <a:spcPts val="3430"/>
              </a:lnSpc>
            </a:pPr>
          </a:p>
        </p:txBody>
      </p:sp>
      <p:sp>
        <p:nvSpPr>
          <p:cNvPr name="Freeform 12" id="12"/>
          <p:cNvSpPr/>
          <p:nvPr/>
        </p:nvSpPr>
        <p:spPr>
          <a:xfrm flipH="false" flipV="false" rot="0">
            <a:off x="15217719" y="7253753"/>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13">
              <a:extLst>
                <a:ext uri="{96DAC541-7B7A-43D3-8B79-37D633B846F1}">
                  <asvg:svgBlip xmlns:asvg="http://schemas.microsoft.com/office/drawing/2016/SVG/main" r:embed="rId14"/>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DAGqBEqUeXE</dc:identifier>
  <dcterms:modified xsi:type="dcterms:W3CDTF">2011-08-01T06:04:30Z</dcterms:modified>
  <cp:revision>1</cp:revision>
  <dc:title>Modelo - Apresentação Oral 28º ENBM.pptx</dc:title>
</cp:coreProperties>
</file>